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</p:sldIdLst>
  <p:sldSz cx="10077450" cy="566896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508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Fres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igh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C467EA1D-DE75-413F-92CF-057003518F2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04C7CD04-A18B-4ECD-B7F1-8F5F97A122F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f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1521E603-EE5A-47EA-9C4E-46C867082CC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n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4108A5E-0B0A-4A47-8BEB-EFE10AD2E6D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C89C3F8-5EC7-47D5-AC92-6F95B570D6F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re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DDDDAD6-0740-418E-824A-33DE53F3DF5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u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C127CB1-8B53-487C-BA56-BC0DF64741C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/Whit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9B8B9A89-4F37-48CB-A24C-7C428ED4F42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E89F8AE1-7333-4F5E-A318-F2ED1741E00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/Blu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66AD7F1F-8135-438F-95E6-0273B2D81D7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4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87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/>
          <p:cNvSpPr/>
          <p:nvPr/>
        </p:nvSpPr>
        <p:spPr>
          <a:xfrm>
            <a:off x="7608240" y="0"/>
            <a:ext cx="2468880" cy="5669280"/>
          </a:xfrm>
          <a:custGeom>
            <a:avLst/>
            <a:gdLst/>
            <a:ahLst/>
            <a:cxnLst/>
            <a:rect l="0" t="0" r="r" b="b"/>
            <a:pathLst>
              <a:path w="6858" h="15748">
                <a:moveTo>
                  <a:pt x="6858" y="0"/>
                </a:moveTo>
                <a:cubicBezTo>
                  <a:pt x="6858" y="5249"/>
                  <a:pt x="6858" y="10499"/>
                  <a:pt x="6858" y="15748"/>
                </a:cubicBezTo>
                <a:cubicBezTo>
                  <a:pt x="6181" y="15748"/>
                  <a:pt x="2286" y="15748"/>
                  <a:pt x="0" y="15748"/>
                </a:cubicBezTo>
                <a:cubicBezTo>
                  <a:pt x="2253" y="10499"/>
                  <a:pt x="4505" y="5249"/>
                  <a:pt x="6758" y="0"/>
                </a:cubicBezTo>
                <a:cubicBezTo>
                  <a:pt x="6791" y="0"/>
                  <a:pt x="6181" y="0"/>
                  <a:pt x="6858" y="0"/>
                </a:cubicBezTo>
                <a:close/>
              </a:path>
            </a:pathLst>
          </a:custGeom>
          <a:solidFill>
            <a:srgbClr val="0D84A1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Nimbus Sans"/>
            </a:endParaRPr>
          </a:p>
        </p:txBody>
      </p:sp>
      <p:sp>
        <p:nvSpPr>
          <p:cNvPr id="72" name="Freeform: Shape 71"/>
          <p:cNvSpPr/>
          <p:nvPr/>
        </p:nvSpPr>
        <p:spPr>
          <a:xfrm>
            <a:off x="-35640" y="0"/>
            <a:ext cx="2468880" cy="5669280"/>
          </a:xfrm>
          <a:custGeom>
            <a:avLst/>
            <a:gdLst/>
            <a:ahLst/>
            <a:cxnLst/>
            <a:rect l="0" t="0" r="r" b="b"/>
            <a:pathLst>
              <a:path w="6858" h="15748">
                <a:moveTo>
                  <a:pt x="0" y="15748"/>
                </a:moveTo>
                <a:cubicBezTo>
                  <a:pt x="0" y="10499"/>
                  <a:pt x="0" y="5249"/>
                  <a:pt x="0" y="0"/>
                </a:cubicBezTo>
                <a:cubicBezTo>
                  <a:pt x="677" y="0"/>
                  <a:pt x="4572" y="0"/>
                  <a:pt x="6858" y="0"/>
                </a:cubicBezTo>
                <a:cubicBezTo>
                  <a:pt x="4605" y="5249"/>
                  <a:pt x="2353" y="10499"/>
                  <a:pt x="100" y="15748"/>
                </a:cubicBezTo>
                <a:cubicBezTo>
                  <a:pt x="67" y="15748"/>
                  <a:pt x="677" y="15748"/>
                  <a:pt x="0" y="15748"/>
                </a:cubicBezTo>
                <a:close/>
              </a:path>
            </a:pathLst>
          </a:custGeom>
          <a:solidFill>
            <a:srgbClr val="0D84A1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Noto Sans"/>
              </a:rPr>
              <a:t>Click to edit the title text format</a:t>
            </a: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Noto Sans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Noto Sans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Noto Sans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Seventh Outline Level</a:t>
            </a:r>
          </a:p>
        </p:txBody>
      </p:sp>
      <p:sp>
        <p:nvSpPr>
          <p:cNvPr id="75" name="PlaceHolder 3"/>
          <p:cNvSpPr>
            <a:spLocks noGrp="1"/>
          </p:cNvSpPr>
          <p:nvPr>
            <p:ph type="dt" idx="25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Noto Sans"/>
              </a:rPr>
              <a:t>&lt;date/time&gt;</a:t>
            </a:r>
          </a:p>
        </p:txBody>
      </p:sp>
      <p:sp>
        <p:nvSpPr>
          <p:cNvPr id="76" name="PlaceHolder 4"/>
          <p:cNvSpPr>
            <a:spLocks noGrp="1"/>
          </p:cNvSpPr>
          <p:nvPr>
            <p:ph type="ftr" idx="26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Noto Sans"/>
              </a:rPr>
              <a:t>&lt;footer&gt;</a:t>
            </a:r>
          </a:p>
        </p:txBody>
      </p:sp>
      <p:sp>
        <p:nvSpPr>
          <p:cNvPr id="77" name="PlaceHolder 5"/>
          <p:cNvSpPr>
            <a:spLocks noGrp="1"/>
          </p:cNvSpPr>
          <p:nvPr>
            <p:ph type="sldNum" idx="27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A52862A4-E5F3-410A-BE62-43D1CC6AE3E4}" type="slidenum">
              <a:rPr lang="en-US" sz="1400" b="0" strike="noStrike" spc="-1">
                <a:solidFill>
                  <a:srgbClr val="000000"/>
                </a:solidFill>
                <a:latin typeface="Noto Sans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Noto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0" y="0"/>
            <a:ext cx="1554480" cy="5669280"/>
          </a:xfrm>
          <a:prstGeom prst="rect">
            <a:avLst/>
          </a:prstGeom>
          <a:solidFill>
            <a:srgbClr val="2499B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Noto Sans"/>
              </a:rPr>
              <a:t>Click to edit the title text format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Noto Sans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Noto Sans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Noto Sans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Seventh Outline Level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dt" idx="28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Noto Sans"/>
              </a:rPr>
              <a:t>&lt;date/time&gt;</a:t>
            </a:r>
          </a:p>
        </p:txBody>
      </p:sp>
      <p:sp>
        <p:nvSpPr>
          <p:cNvPr id="84" name="PlaceHolder 4"/>
          <p:cNvSpPr>
            <a:spLocks noGrp="1"/>
          </p:cNvSpPr>
          <p:nvPr>
            <p:ph type="ftr" idx="29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Noto Sans"/>
              </a:rPr>
              <a:t>&lt;footer&gt;</a:t>
            </a:r>
          </a:p>
        </p:txBody>
      </p:sp>
      <p:sp>
        <p:nvSpPr>
          <p:cNvPr id="85" name="PlaceHolder 5"/>
          <p:cNvSpPr>
            <a:spLocks noGrp="1"/>
          </p:cNvSpPr>
          <p:nvPr>
            <p:ph type="sldNum" idx="30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3924F4F0-7C75-4B3D-9ACA-B523DEF2F573}" type="slidenum">
              <a:rPr lang="en-US" sz="1400" b="0" strike="noStrike" spc="-1">
                <a:solidFill>
                  <a:srgbClr val="000000"/>
                </a:solidFill>
                <a:latin typeface="Noto Sans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Noto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076760" cy="5669280"/>
          </a:xfrm>
          <a:prstGeom prst="rect">
            <a:avLst/>
          </a:prstGeom>
          <a:solidFill>
            <a:srgbClr val="0D84A1">
              <a:alpha val="45000"/>
            </a:srgbClr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Noto Sans"/>
              </a:rPr>
              <a:t>Click to edit the title text format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Noto Sans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Noto Sans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Noto Sans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Seventh Outline Level</a:t>
            </a:r>
          </a:p>
        </p:txBody>
      </p:sp>
      <p:sp>
        <p:nvSpPr>
          <p:cNvPr id="8" name="PlaceHolder 3"/>
          <p:cNvSpPr>
            <a:spLocks noGrp="1"/>
          </p:cNvSpPr>
          <p:nvPr>
            <p:ph type="dt" idx="1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Noto Sans"/>
              </a:rPr>
              <a:t>&lt;date/time&gt;</a:t>
            </a:r>
          </a:p>
        </p:txBody>
      </p:sp>
      <p:sp>
        <p:nvSpPr>
          <p:cNvPr id="9" name="PlaceHolder 4"/>
          <p:cNvSpPr>
            <a:spLocks noGrp="1"/>
          </p:cNvSpPr>
          <p:nvPr>
            <p:ph type="ftr" idx="2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Noto Sans"/>
              </a:rPr>
              <a:t>&lt;footer&gt;</a:t>
            </a:r>
          </a:p>
        </p:txBody>
      </p:sp>
      <p:sp>
        <p:nvSpPr>
          <p:cNvPr id="10" name="PlaceHolder 5"/>
          <p:cNvSpPr>
            <a:spLocks noGrp="1"/>
          </p:cNvSpPr>
          <p:nvPr>
            <p:ph type="sldNum" idx="3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4C5167C9-5C33-478B-9D23-F5E7E2A8C6A6}" type="slidenum">
              <a:rPr lang="en-US" sz="1400" b="0" strike="noStrike" spc="-1">
                <a:solidFill>
                  <a:srgbClr val="000000"/>
                </a:solidFill>
                <a:latin typeface="Noto Sans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Noto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3"/>
          <a:stretch/>
        </p:blipFill>
        <p:spPr>
          <a:xfrm>
            <a:off x="360" y="360"/>
            <a:ext cx="2467800" cy="5668920"/>
          </a:xfrm>
          <a:prstGeom prst="rect">
            <a:avLst/>
          </a:prstGeom>
          <a:ln w="0">
            <a:noFill/>
          </a:ln>
        </p:spPr>
      </p:pic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Noto Sans"/>
              </a:rPr>
              <a:t>Click to edit the title text format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Noto Sans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Noto Sans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Noto Sans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Seventh Outline Level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dt" idx="4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Noto Sans"/>
              </a:rPr>
              <a:t>&lt;date/time&gt;</a:t>
            </a:r>
          </a:p>
        </p:txBody>
      </p:sp>
      <p:sp>
        <p:nvSpPr>
          <p:cNvPr id="17" name="PlaceHolder 4"/>
          <p:cNvSpPr>
            <a:spLocks noGrp="1"/>
          </p:cNvSpPr>
          <p:nvPr>
            <p:ph type="ftr" idx="5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Noto Sans"/>
              </a:rPr>
              <a:t>&lt;footer&gt;</a:t>
            </a:r>
          </a:p>
        </p:txBody>
      </p:sp>
      <p:sp>
        <p:nvSpPr>
          <p:cNvPr id="18" name="PlaceHolder 5"/>
          <p:cNvSpPr>
            <a:spLocks noGrp="1"/>
          </p:cNvSpPr>
          <p:nvPr>
            <p:ph type="sldNum" idx="6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97FA38C0-15BA-4DF6-9331-BC8C87D25622}" type="slidenum">
              <a:rPr lang="en-US" sz="1400" b="0" strike="noStrike" spc="-1">
                <a:solidFill>
                  <a:srgbClr val="000000"/>
                </a:solidFill>
                <a:latin typeface="Noto Sans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Noto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>
          <a:blip r:embed="rId3"/>
          <a:stretch/>
        </p:blipFill>
        <p:spPr>
          <a:xfrm rot="16200000" flipH="1">
            <a:off x="3804480" y="-3804120"/>
            <a:ext cx="2468160" cy="10076760"/>
          </a:xfrm>
          <a:prstGeom prst="rect">
            <a:avLst/>
          </a:prstGeom>
          <a:ln w="0">
            <a:noFill/>
          </a:ln>
        </p:spPr>
      </p:pic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Noto Sans"/>
              </a:rPr>
              <a:t>Click to edit the title text format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Noto Sans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Noto Sans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Noto Sans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Seventh Outline Level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dt" idx="7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Noto Sans"/>
              </a:rPr>
              <a:t>&lt;date/time&gt;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ftr" idx="8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Noto Sans"/>
              </a:rPr>
              <a:t>&lt;footer&gt;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sldNum" idx="9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1BF34158-B880-4623-A25A-912761DA2E14}" type="slidenum">
              <a:rPr lang="en-US" sz="1400" b="0" strike="noStrike" spc="-1">
                <a:solidFill>
                  <a:srgbClr val="000000"/>
                </a:solidFill>
                <a:latin typeface="Noto Sans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Noto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/>
          <p:nvPr/>
        </p:nvPicPr>
        <p:blipFill>
          <a:blip r:embed="rId3"/>
          <a:stretch/>
        </p:blipFill>
        <p:spPr>
          <a:xfrm>
            <a:off x="5943600" y="3475440"/>
            <a:ext cx="4111200" cy="2193840"/>
          </a:xfrm>
          <a:prstGeom prst="rect">
            <a:avLst/>
          </a:prstGeom>
          <a:ln w="0">
            <a:noFill/>
          </a:ln>
        </p:spPr>
      </p:pic>
      <p:pic>
        <p:nvPicPr>
          <p:cNvPr id="30" name="Picture 29"/>
          <p:cNvPicPr/>
          <p:nvPr/>
        </p:nvPicPr>
        <p:blipFill>
          <a:blip r:embed="rId4"/>
          <a:stretch/>
        </p:blipFill>
        <p:spPr>
          <a:xfrm>
            <a:off x="5852160" y="360"/>
            <a:ext cx="2742840" cy="2011320"/>
          </a:xfrm>
          <a:prstGeom prst="rect">
            <a:avLst/>
          </a:prstGeom>
          <a:ln w="0">
            <a:noFill/>
          </a:ln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Noto Sans"/>
              </a:rPr>
              <a:t>Click to edit the title text format</a:t>
            </a: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Noto Sans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Noto Sans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Noto Sans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Seventh Outline Level</a:t>
            </a:r>
          </a:p>
        </p:txBody>
      </p:sp>
      <p:sp>
        <p:nvSpPr>
          <p:cNvPr id="33" name="PlaceHolder 3"/>
          <p:cNvSpPr>
            <a:spLocks noGrp="1"/>
          </p:cNvSpPr>
          <p:nvPr>
            <p:ph type="dt" idx="10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Noto Sans"/>
              </a:rPr>
              <a:t>&lt;date/time&gt;</a:t>
            </a:r>
          </a:p>
        </p:txBody>
      </p:sp>
      <p:sp>
        <p:nvSpPr>
          <p:cNvPr id="34" name="PlaceHolder 4"/>
          <p:cNvSpPr>
            <a:spLocks noGrp="1"/>
          </p:cNvSpPr>
          <p:nvPr>
            <p:ph type="ftr" idx="11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Noto Sans"/>
              </a:rPr>
              <a:t>&lt;footer&gt;</a:t>
            </a:r>
          </a:p>
        </p:txBody>
      </p:sp>
      <p:sp>
        <p:nvSpPr>
          <p:cNvPr id="35" name="PlaceHolder 5"/>
          <p:cNvSpPr>
            <a:spLocks noGrp="1"/>
          </p:cNvSpPr>
          <p:nvPr>
            <p:ph type="sldNum" idx="12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DA7D9C2E-8AC2-4B95-9A4D-A40DE8964AC8}" type="slidenum">
              <a:rPr lang="en-US" sz="1400" b="0" strike="noStrike" spc="-1">
                <a:solidFill>
                  <a:srgbClr val="000000"/>
                </a:solidFill>
                <a:latin typeface="Noto Sans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Noto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9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365760"/>
            <a:ext cx="3383280" cy="579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FFFFFF"/>
                </a:solidFill>
                <a:latin typeface="Noto Sans"/>
              </a:rPr>
              <a:t>Click to edit the title text format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latin typeface="Noto Sans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FFFFFF"/>
                </a:solidFill>
                <a:latin typeface="Noto Sans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latin typeface="Noto Sans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latin typeface="Noto Sans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Noto Sans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Noto Sans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Noto Sans"/>
              </a:rPr>
              <a:t>Seventh Outline Level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dt" idx="13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FFFFFF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Noto Sans"/>
              </a:rPr>
              <a:t>&lt;date/time&gt;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ftr" idx="14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FFFFFF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Noto Sans"/>
              </a:rPr>
              <a:t>&lt;footer&gt;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sldNum" idx="15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FFFFFF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904560F8-BA83-4F96-8230-88CD86669981}" type="slidenum">
              <a:rPr lang="en-US" sz="1400" b="0" strike="noStrike" spc="-1">
                <a:solidFill>
                  <a:srgbClr val="FFFFFF"/>
                </a:solidFill>
                <a:latin typeface="Noto Sans"/>
              </a:rPr>
              <a:t>‹#›</a:t>
            </a:fld>
            <a:endParaRPr lang="en-US" sz="1400" b="0" strike="noStrike" spc="-1">
              <a:solidFill>
                <a:srgbClr val="FFFFFF"/>
              </a:solidFill>
              <a:latin typeface="Noto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/>
          <p:cNvSpPr/>
          <p:nvPr/>
        </p:nvSpPr>
        <p:spPr>
          <a:xfrm>
            <a:off x="4115160" y="4846320"/>
            <a:ext cx="5961960" cy="822960"/>
          </a:xfrm>
          <a:custGeom>
            <a:avLst/>
            <a:gdLst/>
            <a:ahLst/>
            <a:cxnLst/>
            <a:rect l="0" t="0" r="r" b="b"/>
            <a:pathLst>
              <a:path w="16561" h="2286">
                <a:moveTo>
                  <a:pt x="0" y="2286"/>
                </a:moveTo>
                <a:lnTo>
                  <a:pt x="16561" y="2286"/>
                </a:lnTo>
                <a:cubicBezTo>
                  <a:pt x="16561" y="2286"/>
                  <a:pt x="16561" y="762"/>
                  <a:pt x="16561" y="0"/>
                </a:cubicBezTo>
                <a:cubicBezTo>
                  <a:pt x="11041" y="729"/>
                  <a:pt x="5520" y="1457"/>
                  <a:pt x="0" y="2186"/>
                </a:cubicBezTo>
                <a:cubicBezTo>
                  <a:pt x="0" y="2219"/>
                  <a:pt x="0" y="2286"/>
                  <a:pt x="0" y="2286"/>
                </a:cubicBezTo>
                <a:close/>
              </a:path>
            </a:pathLst>
          </a:custGeom>
          <a:solidFill>
            <a:srgbClr val="0D84A1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7" name="Freeform: Shape 46"/>
          <p:cNvSpPr/>
          <p:nvPr/>
        </p:nvSpPr>
        <p:spPr>
          <a:xfrm>
            <a:off x="360" y="0"/>
            <a:ext cx="10076760" cy="1645920"/>
          </a:xfrm>
          <a:custGeom>
            <a:avLst/>
            <a:gdLst/>
            <a:ahLst/>
            <a:cxnLst/>
            <a:rect l="0" t="0" r="r" b="b"/>
            <a:pathLst>
              <a:path w="27991" h="4572">
                <a:moveTo>
                  <a:pt x="27991" y="0"/>
                </a:moveTo>
                <a:cubicBezTo>
                  <a:pt x="18661" y="0"/>
                  <a:pt x="0" y="0"/>
                  <a:pt x="0" y="0"/>
                </a:cubicBezTo>
                <a:cubicBezTo>
                  <a:pt x="0" y="0"/>
                  <a:pt x="0" y="3048"/>
                  <a:pt x="0" y="4572"/>
                </a:cubicBezTo>
                <a:cubicBezTo>
                  <a:pt x="9330" y="3081"/>
                  <a:pt x="18661" y="1591"/>
                  <a:pt x="27991" y="100"/>
                </a:cubicBezTo>
                <a:cubicBezTo>
                  <a:pt x="27991" y="164"/>
                  <a:pt x="27991" y="227"/>
                  <a:pt x="27991" y="291"/>
                </a:cubicBezTo>
                <a:cubicBezTo>
                  <a:pt x="27991" y="301"/>
                  <a:pt x="27991" y="310"/>
                  <a:pt x="27991" y="320"/>
                </a:cubicBezTo>
                <a:lnTo>
                  <a:pt x="27991" y="321"/>
                </a:lnTo>
                <a:lnTo>
                  <a:pt x="27991" y="320"/>
                </a:lnTo>
                <a:cubicBezTo>
                  <a:pt x="27991" y="319"/>
                  <a:pt x="27991" y="318"/>
                  <a:pt x="27991" y="317"/>
                </a:cubicBezTo>
                <a:cubicBezTo>
                  <a:pt x="27991" y="310"/>
                  <a:pt x="27991" y="304"/>
                  <a:pt x="27991" y="297"/>
                </a:cubicBezTo>
                <a:cubicBezTo>
                  <a:pt x="27991" y="198"/>
                  <a:pt x="27991" y="99"/>
                  <a:pt x="27991" y="0"/>
                </a:cubicBezTo>
                <a:close/>
              </a:path>
            </a:pathLst>
          </a:custGeom>
          <a:solidFill>
            <a:srgbClr val="0D84A1"/>
          </a:solidFill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Noto Sans"/>
              </a:rPr>
              <a:t>Click to edit the title text format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Noto Sans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Noto Sans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Noto Sans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Seventh Outline Level</a:t>
            </a:r>
          </a:p>
        </p:txBody>
      </p:sp>
      <p:sp>
        <p:nvSpPr>
          <p:cNvPr id="50" name="PlaceHolder 3"/>
          <p:cNvSpPr>
            <a:spLocks noGrp="1"/>
          </p:cNvSpPr>
          <p:nvPr>
            <p:ph type="dt" idx="16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Noto Sans"/>
              </a:rPr>
              <a:t>&lt;date/time&gt;</a:t>
            </a:r>
          </a:p>
        </p:txBody>
      </p:sp>
      <p:sp>
        <p:nvSpPr>
          <p:cNvPr id="51" name="PlaceHolder 4"/>
          <p:cNvSpPr>
            <a:spLocks noGrp="1"/>
          </p:cNvSpPr>
          <p:nvPr>
            <p:ph type="ftr" idx="17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Noto Sans"/>
              </a:rPr>
              <a:t>&lt;footer&gt;</a:t>
            </a:r>
          </a:p>
        </p:txBody>
      </p:sp>
      <p:sp>
        <p:nvSpPr>
          <p:cNvPr id="52" name="PlaceHolder 5"/>
          <p:cNvSpPr>
            <a:spLocks noGrp="1"/>
          </p:cNvSpPr>
          <p:nvPr>
            <p:ph type="sldNum" idx="18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DD21C0C6-C10D-4F80-865D-73C594325A38}" type="slidenum">
              <a:rPr lang="en-US" sz="1400" b="0" strike="noStrike" spc="-1">
                <a:solidFill>
                  <a:srgbClr val="000000"/>
                </a:solidFill>
                <a:latin typeface="Noto Sans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Noto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365760"/>
            <a:ext cx="3240000" cy="579600"/>
          </a:xfrm>
          <a:prstGeom prst="rect">
            <a:avLst/>
          </a:prstGeom>
          <a:solidFill>
            <a:srgbClr val="2499B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Noto Sans"/>
              </a:rPr>
              <a:t>Click to edit the title text format</a:t>
            </a: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Noto Sans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Noto Sans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Noto Sans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Seventh Outline Level</a:t>
            </a:r>
          </a:p>
        </p:txBody>
      </p:sp>
      <p:sp>
        <p:nvSpPr>
          <p:cNvPr id="58" name="PlaceHolder 3"/>
          <p:cNvSpPr>
            <a:spLocks noGrp="1"/>
          </p:cNvSpPr>
          <p:nvPr>
            <p:ph type="dt" idx="19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Noto Sans"/>
              </a:rPr>
              <a:t>&lt;date/time&gt;</a:t>
            </a:r>
          </a:p>
        </p:txBody>
      </p:sp>
      <p:sp>
        <p:nvSpPr>
          <p:cNvPr id="59" name="PlaceHolder 4"/>
          <p:cNvSpPr>
            <a:spLocks noGrp="1"/>
          </p:cNvSpPr>
          <p:nvPr>
            <p:ph type="ftr" idx="20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Noto Sans"/>
              </a:rPr>
              <a:t>&lt;footer&gt;</a:t>
            </a:r>
          </a:p>
        </p:txBody>
      </p:sp>
      <p:sp>
        <p:nvSpPr>
          <p:cNvPr id="60" name="PlaceHolder 5"/>
          <p:cNvSpPr>
            <a:spLocks noGrp="1"/>
          </p:cNvSpPr>
          <p:nvPr>
            <p:ph type="sldNum" idx="21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47F015B5-DF21-473E-8DAD-8E89AF615B07}" type="slidenum">
              <a:rPr lang="en-US" sz="1400" b="0" strike="noStrike" spc="-1">
                <a:solidFill>
                  <a:srgbClr val="000000"/>
                </a:solidFill>
                <a:latin typeface="Noto Sans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Noto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8522280" y="0"/>
            <a:ext cx="1554480" cy="5669280"/>
          </a:xfrm>
          <a:prstGeom prst="rect">
            <a:avLst/>
          </a:prstGeom>
          <a:solidFill>
            <a:srgbClr val="2499B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840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Noto Sans"/>
              </a:rPr>
              <a:t>Click to edit the title text format</a:t>
            </a: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3640" y="1326600"/>
            <a:ext cx="9068400" cy="328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Noto Sans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Noto Sans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Noto Sans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Noto Sans"/>
              </a:rPr>
              <a:t>Seventh Outline Level</a:t>
            </a:r>
          </a:p>
        </p:txBody>
      </p:sp>
      <p:sp>
        <p:nvSpPr>
          <p:cNvPr id="66" name="PlaceHolder 3"/>
          <p:cNvSpPr>
            <a:spLocks noGrp="1"/>
          </p:cNvSpPr>
          <p:nvPr>
            <p:ph type="dt" idx="22"/>
          </p:nvPr>
        </p:nvSpPr>
        <p:spPr>
          <a:xfrm>
            <a:off x="5036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Noto Sans"/>
              </a:rPr>
              <a:t>&lt;date/time&gt;</a:t>
            </a:r>
          </a:p>
        </p:txBody>
      </p:sp>
      <p:sp>
        <p:nvSpPr>
          <p:cNvPr id="67" name="PlaceHolder 4"/>
          <p:cNvSpPr>
            <a:spLocks noGrp="1"/>
          </p:cNvSpPr>
          <p:nvPr>
            <p:ph type="ftr" idx="23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Noto Sans"/>
              </a:rPr>
              <a:t>&lt;footer&gt;</a:t>
            </a:r>
          </a:p>
        </p:txBody>
      </p:sp>
      <p:sp>
        <p:nvSpPr>
          <p:cNvPr id="68" name="PlaceHolder 5"/>
          <p:cNvSpPr>
            <a:spLocks noGrp="1"/>
          </p:cNvSpPr>
          <p:nvPr>
            <p:ph type="sldNum" idx="24"/>
          </p:nvPr>
        </p:nvSpPr>
        <p:spPr>
          <a:xfrm>
            <a:off x="7224840" y="5164560"/>
            <a:ext cx="23472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Noto Sans"/>
              </a:defRPr>
            </a:lvl1pPr>
          </a:lstStyle>
          <a:p>
            <a:pPr indent="0" algn="r">
              <a:buNone/>
            </a:pPr>
            <a:fld id="{58B6FA1C-24E4-4720-B5CF-CC7435B1D3A2}" type="slidenum">
              <a:rPr lang="en-US" sz="1400" b="0" strike="noStrike" spc="-1">
                <a:solidFill>
                  <a:srgbClr val="000000"/>
                </a:solidFill>
                <a:latin typeface="Noto Sans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Noto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63640" y="578160"/>
            <a:ext cx="8939880" cy="2490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7200" b="1" strike="noStrike" spc="-1">
                <a:solidFill>
                  <a:srgbClr val="FFFFFF"/>
                </a:solidFill>
                <a:latin typeface="Noto Sans"/>
              </a:rPr>
              <a:t>Language and culture</a:t>
            </a:r>
            <a:endParaRPr lang="en-US" sz="7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114800" y="3483360"/>
            <a:ext cx="4572000" cy="154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15000"/>
              </a:lnSpc>
              <a:buNone/>
            </a:pPr>
            <a:r>
              <a:rPr lang="en-US" sz="2200" b="0" strike="noStrike" spc="-1" dirty="0">
                <a:solidFill>
                  <a:srgbClr val="FFFFFF"/>
                </a:solidFill>
                <a:latin typeface="Noto Sans"/>
              </a:rPr>
              <a:t>Ross Woods,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</a:pPr>
            <a:r>
              <a:rPr lang="en-US" sz="2200" b="0" strike="noStrike" spc="-1" dirty="0">
                <a:solidFill>
                  <a:srgbClr val="FFFFFF"/>
                </a:solidFill>
                <a:latin typeface="Noto Sans"/>
              </a:rPr>
              <a:t>Worldwide University,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</a:pPr>
            <a:r>
              <a:rPr lang="en-US" sz="2200" b="0" strike="noStrike" spc="-1" dirty="0">
                <a:solidFill>
                  <a:srgbClr val="FFFFFF"/>
                </a:solidFill>
                <a:latin typeface="Noto Sans"/>
              </a:rPr>
              <a:t>Arizona USA</a:t>
            </a:r>
            <a:endParaRPr lang="en-US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Straight Connector 89"/>
          <p:cNvSpPr/>
          <p:nvPr/>
        </p:nvSpPr>
        <p:spPr>
          <a:xfrm>
            <a:off x="842400" y="3206160"/>
            <a:ext cx="6492240" cy="0"/>
          </a:xfrm>
          <a:prstGeom prst="line">
            <a:avLst/>
          </a:prstGeom>
          <a:ln w="381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-64080" rIns="109080" bIns="-6408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Noto Sans"/>
            </a:endParaRPr>
          </a:p>
        </p:txBody>
      </p:sp>
      <p:pic>
        <p:nvPicPr>
          <p:cNvPr id="91" name="Picture 90"/>
          <p:cNvPicPr/>
          <p:nvPr/>
        </p:nvPicPr>
        <p:blipFill>
          <a:blip r:embed="rId2"/>
          <a:stretch/>
        </p:blipFill>
        <p:spPr>
          <a:xfrm>
            <a:off x="1086480" y="3429000"/>
            <a:ext cx="1428120" cy="1384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1765440"/>
            <a:ext cx="9068760" cy="153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5400" b="0" strike="noStrike" spc="-1">
                <a:solidFill>
                  <a:srgbClr val="000000"/>
                </a:solidFill>
                <a:latin typeface="Arial"/>
              </a:rPr>
              <a:t>Indonesians writing English:</a:t>
            </a:r>
            <a:br>
              <a:rPr sz="5400"/>
            </a:br>
            <a:r>
              <a:rPr lang="en-US" sz="5400" b="0" strike="noStrike" spc="-1">
                <a:solidFill>
                  <a:srgbClr val="000000"/>
                </a:solidFill>
                <a:latin typeface="Arial"/>
              </a:rPr>
              <a:t>10-25% repetition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2004840"/>
            <a:ext cx="9068400" cy="1660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5400" b="1" strike="noStrike" spc="999">
                <a:solidFill>
                  <a:srgbClr val="FFFFFF"/>
                </a:solidFill>
                <a:latin typeface="Noto Sans"/>
              </a:rPr>
              <a:t>Thank you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5400" b="0" strike="noStrike" spc="-1">
                <a:solidFill>
                  <a:srgbClr val="000000"/>
                </a:solidFill>
                <a:latin typeface="Arial"/>
              </a:rPr>
              <a:t>What is culture?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5400" b="0" strike="noStrike" spc="-1">
                <a:solidFill>
                  <a:srgbClr val="000000"/>
                </a:solidFill>
                <a:latin typeface="Arial"/>
              </a:rPr>
              <a:t>As a research method ...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1765440"/>
            <a:ext cx="9068760" cy="153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5400" b="0" strike="noStrike" spc="-1">
                <a:solidFill>
                  <a:srgbClr val="000000"/>
                </a:solidFill>
                <a:latin typeface="Arial"/>
              </a:rPr>
              <a:t>The problem of</a:t>
            </a:r>
            <a:br>
              <a:rPr sz="5400"/>
            </a:br>
            <a:r>
              <a:rPr lang="en-US" sz="5400" b="0" i="1" strike="noStrike" spc="-1">
                <a:solidFill>
                  <a:srgbClr val="000000"/>
                </a:solidFill>
                <a:latin typeface="Arial"/>
              </a:rPr>
              <a:t>Bahasa Inggronesia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906876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5400" b="0" strike="noStrike" spc="-1">
                <a:solidFill>
                  <a:srgbClr val="000000"/>
                </a:solidFill>
                <a:latin typeface="Arial"/>
              </a:rPr>
              <a:t>Social relationships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1765440"/>
            <a:ext cx="9068760" cy="153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5400" b="0" strike="noStrike" spc="-1">
                <a:solidFill>
                  <a:srgbClr val="000000"/>
                </a:solidFill>
                <a:latin typeface="Arial"/>
              </a:rPr>
              <a:t>What do words</a:t>
            </a:r>
            <a:br>
              <a:rPr sz="5400"/>
            </a:br>
            <a:r>
              <a:rPr lang="en-US" sz="5400" b="0" strike="noStrike" spc="-1">
                <a:solidFill>
                  <a:srgbClr val="000000"/>
                </a:solidFill>
                <a:latin typeface="Arial"/>
              </a:rPr>
              <a:t>really mean?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1765440"/>
            <a:ext cx="9068760" cy="153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5400" b="0" strike="noStrike" spc="-1">
                <a:solidFill>
                  <a:srgbClr val="000000"/>
                </a:solidFill>
                <a:latin typeface="Arial"/>
              </a:rPr>
              <a:t>They don’t compare,</a:t>
            </a:r>
            <a:br>
              <a:rPr sz="5400"/>
            </a:br>
            <a:r>
              <a:rPr lang="en-US" sz="5400" b="0" strike="noStrike" spc="-1">
                <a:solidFill>
                  <a:srgbClr val="000000"/>
                </a:solidFill>
                <a:latin typeface="Arial"/>
              </a:rPr>
              <a:t>they contrast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1765440"/>
            <a:ext cx="9068760" cy="153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5400" b="0" strike="noStrike" spc="-1">
                <a:solidFill>
                  <a:srgbClr val="000000"/>
                </a:solidFill>
                <a:latin typeface="Arial"/>
              </a:rPr>
              <a:t>Formal and informal</a:t>
            </a:r>
            <a:br>
              <a:rPr sz="5400"/>
            </a:br>
            <a:r>
              <a:rPr lang="en-US" sz="5400" b="0" strike="noStrike" spc="-1">
                <a:solidFill>
                  <a:srgbClr val="000000"/>
                </a:solidFill>
                <a:latin typeface="Arial"/>
              </a:rPr>
              <a:t> registers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1765440"/>
            <a:ext cx="9068760" cy="153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5400" b="0" strike="noStrike" spc="-1">
                <a:solidFill>
                  <a:srgbClr val="000000"/>
                </a:solidFill>
                <a:latin typeface="Arial"/>
              </a:rPr>
              <a:t>Consider problem solving</a:t>
            </a:r>
            <a:br>
              <a:rPr sz="5400"/>
            </a:br>
            <a:r>
              <a:rPr lang="en-US" sz="5400" b="0" strike="noStrike" spc="-1">
                <a:solidFill>
                  <a:srgbClr val="000000"/>
                </a:solidFill>
                <a:latin typeface="Arial"/>
              </a:rPr>
              <a:t>and negotiation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64</Words>
  <Application>Microsoft Office PowerPoint</Application>
  <PresentationFormat>Custom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Arial</vt:lpstr>
      <vt:lpstr>Nimbus Sans</vt:lpstr>
      <vt:lpstr>Noto Sans</vt:lpstr>
      <vt:lpstr>Symbol</vt:lpstr>
      <vt:lpstr>Wingdings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Language and culture</vt:lpstr>
      <vt:lpstr>What is culture?</vt:lpstr>
      <vt:lpstr>As a research method ...</vt:lpstr>
      <vt:lpstr>The problem of Bahasa Inggronesia</vt:lpstr>
      <vt:lpstr>Social relationships</vt:lpstr>
      <vt:lpstr>What do words really mean?</vt:lpstr>
      <vt:lpstr>They don’t compare, they contrast</vt:lpstr>
      <vt:lpstr>Formal and informal  registers</vt:lpstr>
      <vt:lpstr>Consider problem solving and negotiation</vt:lpstr>
      <vt:lpstr>Indonesians writing English: 10-25% repetition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Freshes</dc:title>
  <dc:subject/>
  <dc:creator>lenovo</dc:creator>
  <dc:description/>
  <cp:lastModifiedBy>Muhamad Hasbi</cp:lastModifiedBy>
  <cp:revision>5</cp:revision>
  <dcterms:created xsi:type="dcterms:W3CDTF">2024-05-06T09:39:55Z</dcterms:created>
  <dcterms:modified xsi:type="dcterms:W3CDTF">2024-05-06T04:10:31Z</dcterms:modified>
  <dc:language>en-US</dc:language>
</cp:coreProperties>
</file>