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354" r:id="rId24"/>
    <p:sldId id="355" r:id="rId25"/>
    <p:sldId id="356" r:id="rId26"/>
    <p:sldId id="357" r:id="rId27"/>
    <p:sldId id="359" r:id="rId28"/>
    <p:sldId id="361"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D5608D8-7EC4-4D3E-B605-0AF244C3A6BE}">
  <a:tblStyle styleId="{5D5608D8-7EC4-4D3E-B605-0AF244C3A6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25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733365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8047e198bf_0_5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8047e198bf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8047e198bf_0_7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8047e198bf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8047e198bf_0_9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8047e198bf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8047e198bf_0_10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8047e198bf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8047e198bf_0_1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8047e198bf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8047e198bf_0_15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8047e198bf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g8047e198bf_0_18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5" name="Google Shape;1605;g8047e198bf_0_1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g8047e198bf_0_2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4" name="Google Shape;1934;g8047e198bf_0_2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8047e198bf_0_22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8047e198bf_0_2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8047e198bf_0_23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8047e198bf_0_2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83dedcdbf_3_434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83dedcdbf_3_43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8047e198bf_0_23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8047e198bf_0_2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g783dedcdbf_2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9" name="Google Shape;2119;g783dedcdbf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g783dedcdbf_2_3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7" name="Google Shape;2217;g783dedcdbf_2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5304df3c6_0_7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5304df3c6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047e198bf_0_4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047e198bf_0_4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5304df3c6_0_8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5304df3c6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8047e198bf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8047e198b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8047e198bf_0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8047e198bf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8047e198bf_0_2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8047e198bf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8047e198bf_0_4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8047e198bf_0_4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770650" y="313050"/>
            <a:ext cx="4056300" cy="623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5049200" y="905163"/>
            <a:ext cx="3204900" cy="22464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Clr>
                <a:schemeClr val="lt1"/>
              </a:buClr>
              <a:buSzPts val="7500"/>
              <a:buNone/>
              <a:defRPr sz="7500">
                <a:solidFill>
                  <a:schemeClr val="lt1"/>
                </a:solidFill>
              </a:defRPr>
            </a:lvl1pPr>
            <a:lvl2pPr lvl="1" algn="r" rtl="0">
              <a:spcBef>
                <a:spcPts val="0"/>
              </a:spcBef>
              <a:spcAft>
                <a:spcPts val="0"/>
              </a:spcAft>
              <a:buClr>
                <a:schemeClr val="lt1"/>
              </a:buClr>
              <a:buSzPts val="7500"/>
              <a:buNone/>
              <a:defRPr sz="7500">
                <a:solidFill>
                  <a:schemeClr val="lt1"/>
                </a:solidFill>
              </a:defRPr>
            </a:lvl2pPr>
            <a:lvl3pPr lvl="2" algn="r" rtl="0">
              <a:spcBef>
                <a:spcPts val="0"/>
              </a:spcBef>
              <a:spcAft>
                <a:spcPts val="0"/>
              </a:spcAft>
              <a:buClr>
                <a:schemeClr val="lt1"/>
              </a:buClr>
              <a:buSzPts val="7500"/>
              <a:buNone/>
              <a:defRPr sz="7500">
                <a:solidFill>
                  <a:schemeClr val="lt1"/>
                </a:solidFill>
              </a:defRPr>
            </a:lvl3pPr>
            <a:lvl4pPr lvl="3" algn="r" rtl="0">
              <a:spcBef>
                <a:spcPts val="0"/>
              </a:spcBef>
              <a:spcAft>
                <a:spcPts val="0"/>
              </a:spcAft>
              <a:buClr>
                <a:schemeClr val="lt1"/>
              </a:buClr>
              <a:buSzPts val="7500"/>
              <a:buNone/>
              <a:defRPr sz="7500">
                <a:solidFill>
                  <a:schemeClr val="lt1"/>
                </a:solidFill>
              </a:defRPr>
            </a:lvl4pPr>
            <a:lvl5pPr lvl="4" algn="r" rtl="0">
              <a:spcBef>
                <a:spcPts val="0"/>
              </a:spcBef>
              <a:spcAft>
                <a:spcPts val="0"/>
              </a:spcAft>
              <a:buClr>
                <a:schemeClr val="lt1"/>
              </a:buClr>
              <a:buSzPts val="7500"/>
              <a:buNone/>
              <a:defRPr sz="7500">
                <a:solidFill>
                  <a:schemeClr val="lt1"/>
                </a:solidFill>
              </a:defRPr>
            </a:lvl5pPr>
            <a:lvl6pPr lvl="5" algn="r" rtl="0">
              <a:spcBef>
                <a:spcPts val="0"/>
              </a:spcBef>
              <a:spcAft>
                <a:spcPts val="0"/>
              </a:spcAft>
              <a:buClr>
                <a:schemeClr val="lt1"/>
              </a:buClr>
              <a:buSzPts val="7500"/>
              <a:buNone/>
              <a:defRPr sz="7500">
                <a:solidFill>
                  <a:schemeClr val="lt1"/>
                </a:solidFill>
              </a:defRPr>
            </a:lvl6pPr>
            <a:lvl7pPr lvl="6" algn="r" rtl="0">
              <a:spcBef>
                <a:spcPts val="0"/>
              </a:spcBef>
              <a:spcAft>
                <a:spcPts val="0"/>
              </a:spcAft>
              <a:buClr>
                <a:schemeClr val="lt1"/>
              </a:buClr>
              <a:buSzPts val="7500"/>
              <a:buNone/>
              <a:defRPr sz="7500">
                <a:solidFill>
                  <a:schemeClr val="lt1"/>
                </a:solidFill>
              </a:defRPr>
            </a:lvl7pPr>
            <a:lvl8pPr lvl="7" algn="r" rtl="0">
              <a:spcBef>
                <a:spcPts val="0"/>
              </a:spcBef>
              <a:spcAft>
                <a:spcPts val="0"/>
              </a:spcAft>
              <a:buClr>
                <a:schemeClr val="lt1"/>
              </a:buClr>
              <a:buSzPts val="7500"/>
              <a:buNone/>
              <a:defRPr sz="7500">
                <a:solidFill>
                  <a:schemeClr val="lt1"/>
                </a:solidFill>
              </a:defRPr>
            </a:lvl8pPr>
            <a:lvl9pPr lvl="8" algn="r" rtl="0">
              <a:spcBef>
                <a:spcPts val="0"/>
              </a:spcBef>
              <a:spcAft>
                <a:spcPts val="0"/>
              </a:spcAft>
              <a:buClr>
                <a:schemeClr val="lt1"/>
              </a:buClr>
              <a:buSzPts val="7500"/>
              <a:buNone/>
              <a:defRPr sz="7500">
                <a:solidFill>
                  <a:schemeClr val="lt1"/>
                </a:solidFill>
              </a:defRPr>
            </a:lvl9pPr>
          </a:lstStyle>
          <a:p>
            <a:endParaRPr/>
          </a:p>
        </p:txBody>
      </p:sp>
      <p:sp>
        <p:nvSpPr>
          <p:cNvPr id="11" name="Google Shape;11;p2"/>
          <p:cNvSpPr txBox="1">
            <a:spLocks noGrp="1"/>
          </p:cNvSpPr>
          <p:nvPr>
            <p:ph type="subTitle" idx="1"/>
          </p:nvPr>
        </p:nvSpPr>
        <p:spPr>
          <a:xfrm>
            <a:off x="5679500" y="3069800"/>
            <a:ext cx="2574600" cy="142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2900"/>
              <a:buFont typeface="Amatic SC"/>
              <a:buNone/>
              <a:defRPr sz="2900">
                <a:solidFill>
                  <a:schemeClr val="lt1"/>
                </a:solidFill>
                <a:latin typeface="Amatic SC"/>
                <a:ea typeface="Amatic SC"/>
                <a:cs typeface="Amatic SC"/>
                <a:sym typeface="Amatic SC"/>
              </a:defRPr>
            </a:lvl1pPr>
            <a:lvl2pPr lvl="1" algn="r" rtl="0">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2pPr>
            <a:lvl3pPr lvl="2" algn="r" rtl="0">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3pPr>
            <a:lvl4pPr lvl="3" algn="r" rtl="0">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4pPr>
            <a:lvl5pPr lvl="4" algn="r" rtl="0">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5pPr>
            <a:lvl6pPr lvl="5" algn="r" rtl="0">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6pPr>
            <a:lvl7pPr lvl="6" algn="r" rtl="0">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7pPr>
            <a:lvl8pPr lvl="7" algn="r" rtl="0">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8pPr>
            <a:lvl9pPr lvl="8" algn="r" rtl="0">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9pPr>
          </a:lstStyle>
          <a:p>
            <a:endParaRPr/>
          </a:p>
        </p:txBody>
      </p:sp>
      <p:sp>
        <p:nvSpPr>
          <p:cNvPr id="12" name="Google Shape;12;p2"/>
          <p:cNvSpPr/>
          <p:nvPr/>
        </p:nvSpPr>
        <p:spPr>
          <a:xfrm>
            <a:off x="309775" y="313050"/>
            <a:ext cx="239100" cy="623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subTitle" idx="2"/>
          </p:nvPr>
        </p:nvSpPr>
        <p:spPr>
          <a:xfrm>
            <a:off x="5590400" y="4826925"/>
            <a:ext cx="2663700" cy="11259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Clr>
                <a:schemeClr val="lt1"/>
              </a:buClr>
              <a:buSzPts val="1400"/>
              <a:buNone/>
              <a:defRPr>
                <a:solidFill>
                  <a:schemeClr val="lt1"/>
                </a:solidFill>
              </a:defRPr>
            </a:lvl1pPr>
            <a:lvl2pPr lvl="1" algn="r" rtl="0">
              <a:lnSpc>
                <a:spcPct val="100000"/>
              </a:lnSpc>
              <a:spcBef>
                <a:spcPts val="0"/>
              </a:spcBef>
              <a:spcAft>
                <a:spcPts val="0"/>
              </a:spcAft>
              <a:buClr>
                <a:schemeClr val="lt1"/>
              </a:buClr>
              <a:buSzPts val="1400"/>
              <a:buNone/>
              <a:defRPr>
                <a:solidFill>
                  <a:schemeClr val="lt1"/>
                </a:solidFill>
              </a:defRPr>
            </a:lvl2pPr>
            <a:lvl3pPr lvl="2" algn="r" rtl="0">
              <a:lnSpc>
                <a:spcPct val="100000"/>
              </a:lnSpc>
              <a:spcBef>
                <a:spcPts val="0"/>
              </a:spcBef>
              <a:spcAft>
                <a:spcPts val="0"/>
              </a:spcAft>
              <a:buClr>
                <a:schemeClr val="lt1"/>
              </a:buClr>
              <a:buSzPts val="1400"/>
              <a:buNone/>
              <a:defRPr>
                <a:solidFill>
                  <a:schemeClr val="lt1"/>
                </a:solidFill>
              </a:defRPr>
            </a:lvl3pPr>
            <a:lvl4pPr lvl="3" algn="r" rtl="0">
              <a:lnSpc>
                <a:spcPct val="100000"/>
              </a:lnSpc>
              <a:spcBef>
                <a:spcPts val="0"/>
              </a:spcBef>
              <a:spcAft>
                <a:spcPts val="0"/>
              </a:spcAft>
              <a:buClr>
                <a:schemeClr val="lt1"/>
              </a:buClr>
              <a:buSzPts val="1400"/>
              <a:buNone/>
              <a:defRPr>
                <a:solidFill>
                  <a:schemeClr val="lt1"/>
                </a:solidFill>
              </a:defRPr>
            </a:lvl4pPr>
            <a:lvl5pPr lvl="4" algn="r" rtl="0">
              <a:lnSpc>
                <a:spcPct val="100000"/>
              </a:lnSpc>
              <a:spcBef>
                <a:spcPts val="0"/>
              </a:spcBef>
              <a:spcAft>
                <a:spcPts val="0"/>
              </a:spcAft>
              <a:buClr>
                <a:schemeClr val="lt1"/>
              </a:buClr>
              <a:buSzPts val="1400"/>
              <a:buNone/>
              <a:defRPr>
                <a:solidFill>
                  <a:schemeClr val="lt1"/>
                </a:solidFill>
              </a:defRPr>
            </a:lvl5pPr>
            <a:lvl6pPr lvl="5" algn="r" rtl="0">
              <a:lnSpc>
                <a:spcPct val="100000"/>
              </a:lnSpc>
              <a:spcBef>
                <a:spcPts val="0"/>
              </a:spcBef>
              <a:spcAft>
                <a:spcPts val="0"/>
              </a:spcAft>
              <a:buClr>
                <a:schemeClr val="lt1"/>
              </a:buClr>
              <a:buSzPts val="1400"/>
              <a:buNone/>
              <a:defRPr>
                <a:solidFill>
                  <a:schemeClr val="lt1"/>
                </a:solidFill>
              </a:defRPr>
            </a:lvl6pPr>
            <a:lvl7pPr lvl="6" algn="r" rtl="0">
              <a:lnSpc>
                <a:spcPct val="100000"/>
              </a:lnSpc>
              <a:spcBef>
                <a:spcPts val="0"/>
              </a:spcBef>
              <a:spcAft>
                <a:spcPts val="0"/>
              </a:spcAft>
              <a:buClr>
                <a:schemeClr val="lt1"/>
              </a:buClr>
              <a:buSzPts val="1400"/>
              <a:buNone/>
              <a:defRPr>
                <a:solidFill>
                  <a:schemeClr val="lt1"/>
                </a:solidFill>
              </a:defRPr>
            </a:lvl7pPr>
            <a:lvl8pPr lvl="7" algn="r" rtl="0">
              <a:lnSpc>
                <a:spcPct val="100000"/>
              </a:lnSpc>
              <a:spcBef>
                <a:spcPts val="0"/>
              </a:spcBef>
              <a:spcAft>
                <a:spcPts val="0"/>
              </a:spcAft>
              <a:buClr>
                <a:schemeClr val="lt1"/>
              </a:buClr>
              <a:buSzPts val="1400"/>
              <a:buNone/>
              <a:defRPr>
                <a:solidFill>
                  <a:schemeClr val="lt1"/>
                </a:solidFill>
              </a:defRPr>
            </a:lvl8pPr>
            <a:lvl9pPr lvl="8" algn="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ONE_COLUMN_TEXT_1">
    <p:spTree>
      <p:nvGrpSpPr>
        <p:cNvPr id="1" name="Shape 65"/>
        <p:cNvGrpSpPr/>
        <p:nvPr/>
      </p:nvGrpSpPr>
      <p:grpSpPr>
        <a:xfrm>
          <a:off x="0" y="0"/>
          <a:ext cx="0" cy="0"/>
          <a:chOff x="0" y="0"/>
          <a:chExt cx="0" cy="0"/>
        </a:xfrm>
      </p:grpSpPr>
      <p:sp>
        <p:nvSpPr>
          <p:cNvPr id="66" name="Google Shape;66;p14"/>
          <p:cNvSpPr txBox="1">
            <a:spLocks noGrp="1"/>
          </p:cNvSpPr>
          <p:nvPr>
            <p:ph type="body" idx="1"/>
          </p:nvPr>
        </p:nvSpPr>
        <p:spPr>
          <a:xfrm>
            <a:off x="3413455" y="1855975"/>
            <a:ext cx="4413000" cy="1330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Char char="●"/>
              <a:defRPr sz="1600"/>
            </a:lvl1pPr>
            <a:lvl2pPr marL="914400" lvl="1" indent="-330200" rtl="0">
              <a:lnSpc>
                <a:spcPct val="115000"/>
              </a:lnSpc>
              <a:spcBef>
                <a:spcPts val="1600"/>
              </a:spcBef>
              <a:spcAft>
                <a:spcPts val="0"/>
              </a:spcAft>
              <a:buSzPts val="1600"/>
              <a:buChar char="○"/>
              <a:defRPr sz="1600"/>
            </a:lvl2pPr>
            <a:lvl3pPr marL="1371600" lvl="2" indent="-330200" rtl="0">
              <a:lnSpc>
                <a:spcPct val="115000"/>
              </a:lnSpc>
              <a:spcBef>
                <a:spcPts val="1600"/>
              </a:spcBef>
              <a:spcAft>
                <a:spcPts val="0"/>
              </a:spcAft>
              <a:buSzPts val="1600"/>
              <a:buChar char="■"/>
              <a:defRPr sz="1600"/>
            </a:lvl3pPr>
            <a:lvl4pPr marL="1828800" lvl="3" indent="-330200" rtl="0">
              <a:lnSpc>
                <a:spcPct val="115000"/>
              </a:lnSpc>
              <a:spcBef>
                <a:spcPts val="1600"/>
              </a:spcBef>
              <a:spcAft>
                <a:spcPts val="0"/>
              </a:spcAft>
              <a:buSzPts val="1600"/>
              <a:buChar char="●"/>
              <a:defRPr sz="1600"/>
            </a:lvl4pPr>
            <a:lvl5pPr marL="2286000" lvl="4" indent="-330200" rtl="0">
              <a:lnSpc>
                <a:spcPct val="115000"/>
              </a:lnSpc>
              <a:spcBef>
                <a:spcPts val="1600"/>
              </a:spcBef>
              <a:spcAft>
                <a:spcPts val="0"/>
              </a:spcAft>
              <a:buSzPts val="1600"/>
              <a:buChar char="○"/>
              <a:defRPr sz="1600"/>
            </a:lvl5pPr>
            <a:lvl6pPr marL="2743200" lvl="5" indent="-330200" rtl="0">
              <a:lnSpc>
                <a:spcPct val="115000"/>
              </a:lnSpc>
              <a:spcBef>
                <a:spcPts val="1600"/>
              </a:spcBef>
              <a:spcAft>
                <a:spcPts val="0"/>
              </a:spcAft>
              <a:buSzPts val="1600"/>
              <a:buChar char="■"/>
              <a:defRPr sz="1600"/>
            </a:lvl6pPr>
            <a:lvl7pPr marL="3200400" lvl="6" indent="-330200" rtl="0">
              <a:lnSpc>
                <a:spcPct val="115000"/>
              </a:lnSpc>
              <a:spcBef>
                <a:spcPts val="1600"/>
              </a:spcBef>
              <a:spcAft>
                <a:spcPts val="0"/>
              </a:spcAft>
              <a:buSzPts val="1600"/>
              <a:buChar char="●"/>
              <a:defRPr sz="1600"/>
            </a:lvl7pPr>
            <a:lvl8pPr marL="3657600" lvl="7" indent="-330200" rtl="0">
              <a:lnSpc>
                <a:spcPct val="115000"/>
              </a:lnSpc>
              <a:spcBef>
                <a:spcPts val="1600"/>
              </a:spcBef>
              <a:spcAft>
                <a:spcPts val="0"/>
              </a:spcAft>
              <a:buSzPts val="1600"/>
              <a:buChar char="○"/>
              <a:defRPr sz="1600"/>
            </a:lvl8pPr>
            <a:lvl9pPr marL="4114800" lvl="8" indent="-330200" rtl="0">
              <a:lnSpc>
                <a:spcPct val="115000"/>
              </a:lnSpc>
              <a:spcBef>
                <a:spcPts val="1600"/>
              </a:spcBef>
              <a:spcAft>
                <a:spcPts val="1600"/>
              </a:spcAft>
              <a:buSzPts val="1600"/>
              <a:buChar char="■"/>
              <a:defRPr sz="1600"/>
            </a:lvl9pPr>
          </a:lstStyle>
          <a:p>
            <a:endParaRPr/>
          </a:p>
        </p:txBody>
      </p:sp>
      <p:sp>
        <p:nvSpPr>
          <p:cNvPr id="67" name="Google Shape;67;p14"/>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4"/>
          <p:cNvSpPr/>
          <p:nvPr/>
        </p:nvSpPr>
        <p:spPr>
          <a:xfrm>
            <a:off x="8587850" y="1558350"/>
            <a:ext cx="239100" cy="1918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body" idx="2"/>
          </p:nvPr>
        </p:nvSpPr>
        <p:spPr>
          <a:xfrm>
            <a:off x="3413450" y="4450525"/>
            <a:ext cx="4413000" cy="14694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Char char="●"/>
              <a:defRPr sz="1600"/>
            </a:lvl1pPr>
            <a:lvl2pPr marL="914400" lvl="1" indent="-330200" rtl="0">
              <a:lnSpc>
                <a:spcPct val="115000"/>
              </a:lnSpc>
              <a:spcBef>
                <a:spcPts val="1600"/>
              </a:spcBef>
              <a:spcAft>
                <a:spcPts val="0"/>
              </a:spcAft>
              <a:buSzPts val="1600"/>
              <a:buChar char="○"/>
              <a:defRPr sz="1600"/>
            </a:lvl2pPr>
            <a:lvl3pPr marL="1371600" lvl="2" indent="-330200" rtl="0">
              <a:lnSpc>
                <a:spcPct val="115000"/>
              </a:lnSpc>
              <a:spcBef>
                <a:spcPts val="1600"/>
              </a:spcBef>
              <a:spcAft>
                <a:spcPts val="0"/>
              </a:spcAft>
              <a:buSzPts val="1600"/>
              <a:buChar char="■"/>
              <a:defRPr sz="1600"/>
            </a:lvl3pPr>
            <a:lvl4pPr marL="1828800" lvl="3" indent="-330200" rtl="0">
              <a:lnSpc>
                <a:spcPct val="115000"/>
              </a:lnSpc>
              <a:spcBef>
                <a:spcPts val="1600"/>
              </a:spcBef>
              <a:spcAft>
                <a:spcPts val="0"/>
              </a:spcAft>
              <a:buSzPts val="1600"/>
              <a:buChar char="●"/>
              <a:defRPr sz="1600"/>
            </a:lvl4pPr>
            <a:lvl5pPr marL="2286000" lvl="4" indent="-330200" rtl="0">
              <a:lnSpc>
                <a:spcPct val="115000"/>
              </a:lnSpc>
              <a:spcBef>
                <a:spcPts val="1600"/>
              </a:spcBef>
              <a:spcAft>
                <a:spcPts val="0"/>
              </a:spcAft>
              <a:buSzPts val="1600"/>
              <a:buChar char="○"/>
              <a:defRPr sz="1600"/>
            </a:lvl5pPr>
            <a:lvl6pPr marL="2743200" lvl="5" indent="-330200" rtl="0">
              <a:lnSpc>
                <a:spcPct val="115000"/>
              </a:lnSpc>
              <a:spcBef>
                <a:spcPts val="1600"/>
              </a:spcBef>
              <a:spcAft>
                <a:spcPts val="0"/>
              </a:spcAft>
              <a:buSzPts val="1600"/>
              <a:buChar char="■"/>
              <a:defRPr sz="1600"/>
            </a:lvl6pPr>
            <a:lvl7pPr marL="3200400" lvl="6" indent="-330200" rtl="0">
              <a:lnSpc>
                <a:spcPct val="115000"/>
              </a:lnSpc>
              <a:spcBef>
                <a:spcPts val="1600"/>
              </a:spcBef>
              <a:spcAft>
                <a:spcPts val="0"/>
              </a:spcAft>
              <a:buSzPts val="1600"/>
              <a:buChar char="●"/>
              <a:defRPr sz="1600"/>
            </a:lvl7pPr>
            <a:lvl8pPr marL="3657600" lvl="7" indent="-330200" rtl="0">
              <a:lnSpc>
                <a:spcPct val="115000"/>
              </a:lnSpc>
              <a:spcBef>
                <a:spcPts val="1600"/>
              </a:spcBef>
              <a:spcAft>
                <a:spcPts val="0"/>
              </a:spcAft>
              <a:buSzPts val="1600"/>
              <a:buChar char="○"/>
              <a:defRPr sz="1600"/>
            </a:lvl8pPr>
            <a:lvl9pPr marL="4114800" lvl="8" indent="-330200" rtl="0">
              <a:lnSpc>
                <a:spcPct val="115000"/>
              </a:lnSpc>
              <a:spcBef>
                <a:spcPts val="1600"/>
              </a:spcBef>
              <a:spcAft>
                <a:spcPts val="1600"/>
              </a:spcAft>
              <a:buSzPts val="1600"/>
              <a:buChar char="■"/>
              <a:defRPr sz="1600"/>
            </a:lvl9pPr>
          </a:lstStyle>
          <a:p>
            <a:endParaRPr/>
          </a:p>
        </p:txBody>
      </p:sp>
      <p:sp>
        <p:nvSpPr>
          <p:cNvPr id="70" name="Google Shape;70;p14"/>
          <p:cNvSpPr/>
          <p:nvPr/>
        </p:nvSpPr>
        <p:spPr>
          <a:xfrm>
            <a:off x="8587850" y="3828835"/>
            <a:ext cx="239100" cy="2712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5"/>
          <p:cNvSpPr/>
          <p:nvPr/>
        </p:nvSpPr>
        <p:spPr>
          <a:xfrm rot="5400000">
            <a:off x="4452450" y="2170125"/>
            <a:ext cx="239100" cy="851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APTION_ONLY_1">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6"/>
          <p:cNvSpPr/>
          <p:nvPr/>
        </p:nvSpPr>
        <p:spPr>
          <a:xfrm rot="10800000">
            <a:off x="313350" y="2874050"/>
            <a:ext cx="8517300" cy="3667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TITLE_AND_BODY_1_1">
    <p:spTree>
      <p:nvGrpSpPr>
        <p:cNvPr id="1" name="Shape 77"/>
        <p:cNvGrpSpPr/>
        <p:nvPr/>
      </p:nvGrpSpPr>
      <p:grpSpPr>
        <a:xfrm>
          <a:off x="0" y="0"/>
          <a:ext cx="0" cy="0"/>
          <a:chOff x="0" y="0"/>
          <a:chExt cx="0" cy="0"/>
        </a:xfrm>
      </p:grpSpPr>
      <p:sp>
        <p:nvSpPr>
          <p:cNvPr id="78" name="Google Shape;78;p17"/>
          <p:cNvSpPr/>
          <p:nvPr/>
        </p:nvSpPr>
        <p:spPr>
          <a:xfrm>
            <a:off x="2240925" y="2810825"/>
            <a:ext cx="6589800" cy="3731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7"/>
          <p:cNvSpPr txBox="1">
            <a:spLocks noGrp="1"/>
          </p:cNvSpPr>
          <p:nvPr>
            <p:ph type="subTitle" idx="1"/>
          </p:nvPr>
        </p:nvSpPr>
        <p:spPr>
          <a:xfrm>
            <a:off x="4764125" y="3427650"/>
            <a:ext cx="3066900" cy="91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81" name="Google Shape;81;p17"/>
          <p:cNvSpPr txBox="1">
            <a:spLocks noGrp="1"/>
          </p:cNvSpPr>
          <p:nvPr>
            <p:ph type="subTitle" idx="2"/>
          </p:nvPr>
        </p:nvSpPr>
        <p:spPr>
          <a:xfrm>
            <a:off x="4764125" y="4448913"/>
            <a:ext cx="3066900" cy="60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82" name="Google Shape;82;p17"/>
          <p:cNvSpPr txBox="1">
            <a:spLocks noGrp="1"/>
          </p:cNvSpPr>
          <p:nvPr>
            <p:ph type="subTitle" idx="3"/>
          </p:nvPr>
        </p:nvSpPr>
        <p:spPr>
          <a:xfrm>
            <a:off x="4764125" y="5195250"/>
            <a:ext cx="3066900" cy="76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ive columns">
  <p:cSld name="TITLE_AND_BODY_1_1_1">
    <p:spTree>
      <p:nvGrpSpPr>
        <p:cNvPr id="1" name="Shape 83"/>
        <p:cNvGrpSpPr/>
        <p:nvPr/>
      </p:nvGrpSpPr>
      <p:grpSpPr>
        <a:xfrm>
          <a:off x="0" y="0"/>
          <a:ext cx="0" cy="0"/>
          <a:chOff x="0" y="0"/>
          <a:chExt cx="0" cy="0"/>
        </a:xfrm>
      </p:grpSpPr>
      <p:sp>
        <p:nvSpPr>
          <p:cNvPr id="84" name="Google Shape;84;p18"/>
          <p:cNvSpPr/>
          <p:nvPr/>
        </p:nvSpPr>
        <p:spPr>
          <a:xfrm>
            <a:off x="313350" y="1588225"/>
            <a:ext cx="8517300" cy="425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5" name="Google Shape;85;p18"/>
          <p:cNvSpPr txBox="1">
            <a:spLocks noGrp="1"/>
          </p:cNvSpPr>
          <p:nvPr>
            <p:ph type="subTitle" idx="1"/>
          </p:nvPr>
        </p:nvSpPr>
        <p:spPr>
          <a:xfrm>
            <a:off x="1990600" y="2529188"/>
            <a:ext cx="1872900" cy="38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86" name="Google Shape;86;p18"/>
          <p:cNvSpPr txBox="1">
            <a:spLocks noGrp="1"/>
          </p:cNvSpPr>
          <p:nvPr>
            <p:ph type="title"/>
          </p:nvPr>
        </p:nvSpPr>
        <p:spPr>
          <a:xfrm>
            <a:off x="1990600" y="2199538"/>
            <a:ext cx="1872900" cy="435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500"/>
              <a:buNone/>
              <a:defRPr sz="2500">
                <a:solidFill>
                  <a:schemeClr val="lt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
        <p:nvSpPr>
          <p:cNvPr id="87" name="Google Shape;87;p18"/>
          <p:cNvSpPr txBox="1">
            <a:spLocks noGrp="1"/>
          </p:cNvSpPr>
          <p:nvPr>
            <p:ph type="title" idx="2"/>
          </p:nvPr>
        </p:nvSpPr>
        <p:spPr>
          <a:xfrm>
            <a:off x="311700" y="442567"/>
            <a:ext cx="85206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8"/>
          <p:cNvSpPr txBox="1">
            <a:spLocks noGrp="1"/>
          </p:cNvSpPr>
          <p:nvPr>
            <p:ph type="title" idx="3" hasCustomPrompt="1"/>
          </p:nvPr>
        </p:nvSpPr>
        <p:spPr>
          <a:xfrm>
            <a:off x="801875" y="2144613"/>
            <a:ext cx="951600" cy="732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89" name="Google Shape;89;p18"/>
          <p:cNvSpPr txBox="1">
            <a:spLocks noGrp="1"/>
          </p:cNvSpPr>
          <p:nvPr>
            <p:ph type="subTitle" idx="4"/>
          </p:nvPr>
        </p:nvSpPr>
        <p:spPr>
          <a:xfrm>
            <a:off x="1990600" y="3712500"/>
            <a:ext cx="1872900" cy="38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90" name="Google Shape;90;p18"/>
          <p:cNvSpPr txBox="1">
            <a:spLocks noGrp="1"/>
          </p:cNvSpPr>
          <p:nvPr>
            <p:ph type="title" idx="5"/>
          </p:nvPr>
        </p:nvSpPr>
        <p:spPr>
          <a:xfrm>
            <a:off x="1990600" y="3382850"/>
            <a:ext cx="1872900" cy="435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500"/>
              <a:buNone/>
              <a:defRPr sz="2500">
                <a:solidFill>
                  <a:schemeClr val="lt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
        <p:nvSpPr>
          <p:cNvPr id="91" name="Google Shape;91;p18"/>
          <p:cNvSpPr txBox="1">
            <a:spLocks noGrp="1"/>
          </p:cNvSpPr>
          <p:nvPr>
            <p:ph type="title" idx="6" hasCustomPrompt="1"/>
          </p:nvPr>
        </p:nvSpPr>
        <p:spPr>
          <a:xfrm>
            <a:off x="801875" y="3327925"/>
            <a:ext cx="951600" cy="732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92" name="Google Shape;92;p18"/>
          <p:cNvSpPr txBox="1">
            <a:spLocks noGrp="1"/>
          </p:cNvSpPr>
          <p:nvPr>
            <p:ph type="subTitle" idx="7"/>
          </p:nvPr>
        </p:nvSpPr>
        <p:spPr>
          <a:xfrm>
            <a:off x="6069980" y="2529188"/>
            <a:ext cx="1872900" cy="38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93" name="Google Shape;93;p18"/>
          <p:cNvSpPr txBox="1">
            <a:spLocks noGrp="1"/>
          </p:cNvSpPr>
          <p:nvPr>
            <p:ph type="title" idx="8"/>
          </p:nvPr>
        </p:nvSpPr>
        <p:spPr>
          <a:xfrm>
            <a:off x="6069980" y="2199538"/>
            <a:ext cx="1872900" cy="435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500"/>
              <a:buNone/>
              <a:defRPr sz="2500">
                <a:solidFill>
                  <a:schemeClr val="lt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
        <p:nvSpPr>
          <p:cNvPr id="94" name="Google Shape;94;p18"/>
          <p:cNvSpPr txBox="1">
            <a:spLocks noGrp="1"/>
          </p:cNvSpPr>
          <p:nvPr>
            <p:ph type="title" idx="9" hasCustomPrompt="1"/>
          </p:nvPr>
        </p:nvSpPr>
        <p:spPr>
          <a:xfrm>
            <a:off x="4936605" y="2144613"/>
            <a:ext cx="896400" cy="732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95" name="Google Shape;95;p18"/>
          <p:cNvSpPr txBox="1">
            <a:spLocks noGrp="1"/>
          </p:cNvSpPr>
          <p:nvPr>
            <p:ph type="subTitle" idx="13"/>
          </p:nvPr>
        </p:nvSpPr>
        <p:spPr>
          <a:xfrm>
            <a:off x="6069980" y="3732288"/>
            <a:ext cx="1872900" cy="38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96" name="Google Shape;96;p18"/>
          <p:cNvSpPr txBox="1">
            <a:spLocks noGrp="1"/>
          </p:cNvSpPr>
          <p:nvPr>
            <p:ph type="title" idx="14"/>
          </p:nvPr>
        </p:nvSpPr>
        <p:spPr>
          <a:xfrm>
            <a:off x="6069980" y="3402638"/>
            <a:ext cx="1872900" cy="435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500"/>
              <a:buNone/>
              <a:defRPr sz="2500">
                <a:solidFill>
                  <a:schemeClr val="lt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
        <p:nvSpPr>
          <p:cNvPr id="97" name="Google Shape;97;p18"/>
          <p:cNvSpPr txBox="1">
            <a:spLocks noGrp="1"/>
          </p:cNvSpPr>
          <p:nvPr>
            <p:ph type="title" idx="15" hasCustomPrompt="1"/>
          </p:nvPr>
        </p:nvSpPr>
        <p:spPr>
          <a:xfrm>
            <a:off x="4936605" y="3347713"/>
            <a:ext cx="896400" cy="732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98" name="Google Shape;98;p18"/>
          <p:cNvSpPr txBox="1">
            <a:spLocks noGrp="1"/>
          </p:cNvSpPr>
          <p:nvPr>
            <p:ph type="subTitle" idx="16"/>
          </p:nvPr>
        </p:nvSpPr>
        <p:spPr>
          <a:xfrm>
            <a:off x="6069980" y="4935388"/>
            <a:ext cx="1872900" cy="38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99" name="Google Shape;99;p18"/>
          <p:cNvSpPr txBox="1">
            <a:spLocks noGrp="1"/>
          </p:cNvSpPr>
          <p:nvPr>
            <p:ph type="title" idx="17"/>
          </p:nvPr>
        </p:nvSpPr>
        <p:spPr>
          <a:xfrm>
            <a:off x="6069980" y="4605738"/>
            <a:ext cx="1872900" cy="435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500"/>
              <a:buNone/>
              <a:defRPr sz="2500">
                <a:solidFill>
                  <a:schemeClr val="lt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
        <p:nvSpPr>
          <p:cNvPr id="100" name="Google Shape;100;p18"/>
          <p:cNvSpPr txBox="1">
            <a:spLocks noGrp="1"/>
          </p:cNvSpPr>
          <p:nvPr>
            <p:ph type="title" idx="18" hasCustomPrompt="1"/>
          </p:nvPr>
        </p:nvSpPr>
        <p:spPr>
          <a:xfrm>
            <a:off x="4936605" y="4550813"/>
            <a:ext cx="896400" cy="732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101" name="Google Shape;101;p18"/>
          <p:cNvSpPr/>
          <p:nvPr/>
        </p:nvSpPr>
        <p:spPr>
          <a:xfrm rot="5400000">
            <a:off x="4452450" y="2170125"/>
            <a:ext cx="239100" cy="851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APTION_ONLY_1_1">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19"/>
          <p:cNvSpPr/>
          <p:nvPr/>
        </p:nvSpPr>
        <p:spPr>
          <a:xfrm rot="10800000">
            <a:off x="313350" y="3973850"/>
            <a:ext cx="8517300" cy="25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txBox="1">
            <a:spLocks noGrp="1"/>
          </p:cNvSpPr>
          <p:nvPr>
            <p:ph type="title" idx="2"/>
          </p:nvPr>
        </p:nvSpPr>
        <p:spPr>
          <a:xfrm>
            <a:off x="806100" y="5347850"/>
            <a:ext cx="17352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500"/>
              <a:buNone/>
              <a:defRPr sz="25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06" name="Google Shape;106;p19"/>
          <p:cNvSpPr txBox="1">
            <a:spLocks noGrp="1"/>
          </p:cNvSpPr>
          <p:nvPr>
            <p:ph type="title" idx="3"/>
          </p:nvPr>
        </p:nvSpPr>
        <p:spPr>
          <a:xfrm>
            <a:off x="2738301" y="2680850"/>
            <a:ext cx="17352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 name="Google Shape;107;p19"/>
          <p:cNvSpPr txBox="1">
            <a:spLocks noGrp="1"/>
          </p:cNvSpPr>
          <p:nvPr>
            <p:ph type="title" idx="4"/>
          </p:nvPr>
        </p:nvSpPr>
        <p:spPr>
          <a:xfrm>
            <a:off x="4670503" y="5347850"/>
            <a:ext cx="17352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500"/>
              <a:buNone/>
              <a:defRPr sz="25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08" name="Google Shape;108;p19"/>
          <p:cNvSpPr txBox="1">
            <a:spLocks noGrp="1"/>
          </p:cNvSpPr>
          <p:nvPr>
            <p:ph type="title" idx="5"/>
          </p:nvPr>
        </p:nvSpPr>
        <p:spPr>
          <a:xfrm>
            <a:off x="6602704" y="2680850"/>
            <a:ext cx="17352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MAIN_POINT_1_2">
    <p:spTree>
      <p:nvGrpSpPr>
        <p:cNvPr id="1" name="Shape 158"/>
        <p:cNvGrpSpPr/>
        <p:nvPr/>
      </p:nvGrpSpPr>
      <p:grpSpPr>
        <a:xfrm>
          <a:off x="0" y="0"/>
          <a:ext cx="0" cy="0"/>
          <a:chOff x="0" y="0"/>
          <a:chExt cx="0" cy="0"/>
        </a:xfrm>
      </p:grpSpPr>
      <p:sp>
        <p:nvSpPr>
          <p:cNvPr id="159" name="Google Shape;159;p25"/>
          <p:cNvSpPr/>
          <p:nvPr/>
        </p:nvSpPr>
        <p:spPr>
          <a:xfrm>
            <a:off x="311700" y="4046325"/>
            <a:ext cx="8515200" cy="249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txBox="1">
            <a:spLocks noGrp="1"/>
          </p:cNvSpPr>
          <p:nvPr>
            <p:ph type="title"/>
          </p:nvPr>
        </p:nvSpPr>
        <p:spPr>
          <a:xfrm>
            <a:off x="1743450" y="4492150"/>
            <a:ext cx="5651700" cy="94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1" name="Google Shape;161;p25"/>
          <p:cNvSpPr txBox="1">
            <a:spLocks noGrp="1"/>
          </p:cNvSpPr>
          <p:nvPr>
            <p:ph type="title" idx="2" hasCustomPrompt="1"/>
          </p:nvPr>
        </p:nvSpPr>
        <p:spPr>
          <a:xfrm>
            <a:off x="311700" y="547550"/>
            <a:ext cx="1755300" cy="104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7200"/>
              <a:buNone/>
              <a:defRPr sz="72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2" name="Google Shape;162;p25"/>
          <p:cNvSpPr txBox="1">
            <a:spLocks noGrp="1"/>
          </p:cNvSpPr>
          <p:nvPr>
            <p:ph type="subTitle" idx="1"/>
          </p:nvPr>
        </p:nvSpPr>
        <p:spPr>
          <a:xfrm>
            <a:off x="2422500" y="5438950"/>
            <a:ext cx="4288200" cy="70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APTION_ONLY_1_2">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27"/>
          <p:cNvSpPr/>
          <p:nvPr/>
        </p:nvSpPr>
        <p:spPr>
          <a:xfrm rot="10800000">
            <a:off x="313350" y="1898750"/>
            <a:ext cx="8517300" cy="4642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19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311700" y="4046325"/>
            <a:ext cx="8515200" cy="249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1743450" y="4492150"/>
            <a:ext cx="5651700" cy="94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7" name="Google Shape;17;p3"/>
          <p:cNvSpPr txBox="1">
            <a:spLocks noGrp="1"/>
          </p:cNvSpPr>
          <p:nvPr>
            <p:ph type="title" idx="2" hasCustomPrompt="1"/>
          </p:nvPr>
        </p:nvSpPr>
        <p:spPr>
          <a:xfrm>
            <a:off x="311700" y="547550"/>
            <a:ext cx="1755300" cy="104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7200"/>
              <a:buNone/>
              <a:defRPr sz="72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subTitle" idx="1"/>
          </p:nvPr>
        </p:nvSpPr>
        <p:spPr>
          <a:xfrm>
            <a:off x="2422500" y="5438950"/>
            <a:ext cx="4288200" cy="70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p:nvPr/>
        </p:nvSpPr>
        <p:spPr>
          <a:xfrm rot="5400000">
            <a:off x="4452450" y="2170125"/>
            <a:ext cx="239100" cy="851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body" idx="1"/>
          </p:nvPr>
        </p:nvSpPr>
        <p:spPr>
          <a:xfrm>
            <a:off x="887100" y="1387575"/>
            <a:ext cx="7369800" cy="42873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Font typeface="Roboto"/>
              <a:buAutoNum type="arabicPeriod"/>
              <a:defRPr/>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6"/>
          <p:cNvSpPr/>
          <p:nvPr/>
        </p:nvSpPr>
        <p:spPr>
          <a:xfrm rot="5400000">
            <a:off x="4452450" y="2170125"/>
            <a:ext cx="239100" cy="851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txBox="1">
            <a:spLocks noGrp="1"/>
          </p:cNvSpPr>
          <p:nvPr>
            <p:ph type="subTitle" idx="1"/>
          </p:nvPr>
        </p:nvSpPr>
        <p:spPr>
          <a:xfrm>
            <a:off x="2287350" y="1309625"/>
            <a:ext cx="4569300" cy="67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845225" y="2552300"/>
            <a:ext cx="3434400" cy="33399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42" name="Google Shape;42;p9"/>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9"/>
          <p:cNvSpPr/>
          <p:nvPr/>
        </p:nvSpPr>
        <p:spPr>
          <a:xfrm rot="5400000">
            <a:off x="4452450" y="2170125"/>
            <a:ext cx="239100" cy="851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1400850" y="867975"/>
            <a:ext cx="6342300" cy="94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10"/>
          <p:cNvSpPr/>
          <p:nvPr/>
        </p:nvSpPr>
        <p:spPr>
          <a:xfrm rot="5400000">
            <a:off x="4452450" y="2170125"/>
            <a:ext cx="239100" cy="851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0"/>
          <p:cNvSpPr/>
          <p:nvPr/>
        </p:nvSpPr>
        <p:spPr>
          <a:xfrm rot="5400000">
            <a:off x="4452450" y="-3823800"/>
            <a:ext cx="239100" cy="851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52"/>
        <p:cNvGrpSpPr/>
        <p:nvPr/>
      </p:nvGrpSpPr>
      <p:grpSpPr>
        <a:xfrm>
          <a:off x="0" y="0"/>
          <a:ext cx="0" cy="0"/>
          <a:chOff x="0" y="0"/>
          <a:chExt cx="0" cy="0"/>
        </a:xfrm>
      </p:grpSpPr>
      <p:sp>
        <p:nvSpPr>
          <p:cNvPr id="53" name="Google Shape;53;p13"/>
          <p:cNvSpPr/>
          <p:nvPr/>
        </p:nvSpPr>
        <p:spPr>
          <a:xfrm>
            <a:off x="313350" y="313050"/>
            <a:ext cx="8517300" cy="4751700"/>
          </a:xfrm>
          <a:prstGeom prst="rect">
            <a:avLst/>
          </a:prstGeom>
          <a:solidFill>
            <a:srgbClr val="597B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4" name="Google Shape;54;p13"/>
          <p:cNvSpPr txBox="1">
            <a:spLocks noGrp="1"/>
          </p:cNvSpPr>
          <p:nvPr>
            <p:ph type="title"/>
          </p:nvPr>
        </p:nvSpPr>
        <p:spPr>
          <a:xfrm>
            <a:off x="724275" y="1509925"/>
            <a:ext cx="2227200" cy="108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55" name="Google Shape;55;p13"/>
          <p:cNvSpPr txBox="1">
            <a:spLocks noGrp="1"/>
          </p:cNvSpPr>
          <p:nvPr>
            <p:ph type="title" idx="2" hasCustomPrompt="1"/>
          </p:nvPr>
        </p:nvSpPr>
        <p:spPr>
          <a:xfrm>
            <a:off x="724275" y="777325"/>
            <a:ext cx="2227200" cy="73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56" name="Google Shape;56;p13"/>
          <p:cNvSpPr txBox="1">
            <a:spLocks noGrp="1"/>
          </p:cNvSpPr>
          <p:nvPr>
            <p:ph type="title" idx="3"/>
          </p:nvPr>
        </p:nvSpPr>
        <p:spPr>
          <a:xfrm>
            <a:off x="3458400" y="1509925"/>
            <a:ext cx="2227200" cy="108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57" name="Google Shape;57;p13"/>
          <p:cNvSpPr txBox="1">
            <a:spLocks noGrp="1"/>
          </p:cNvSpPr>
          <p:nvPr>
            <p:ph type="title" idx="4" hasCustomPrompt="1"/>
          </p:nvPr>
        </p:nvSpPr>
        <p:spPr>
          <a:xfrm>
            <a:off x="3458400" y="777325"/>
            <a:ext cx="2227200" cy="73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58" name="Google Shape;58;p13"/>
          <p:cNvSpPr txBox="1">
            <a:spLocks noGrp="1"/>
          </p:cNvSpPr>
          <p:nvPr>
            <p:ph type="title" idx="5"/>
          </p:nvPr>
        </p:nvSpPr>
        <p:spPr>
          <a:xfrm>
            <a:off x="6192525" y="1509925"/>
            <a:ext cx="2227200" cy="108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59" name="Google Shape;59;p13"/>
          <p:cNvSpPr txBox="1">
            <a:spLocks noGrp="1"/>
          </p:cNvSpPr>
          <p:nvPr>
            <p:ph type="title" idx="6" hasCustomPrompt="1"/>
          </p:nvPr>
        </p:nvSpPr>
        <p:spPr>
          <a:xfrm>
            <a:off x="6192525" y="777325"/>
            <a:ext cx="2227200" cy="73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60" name="Google Shape;60;p13"/>
          <p:cNvSpPr txBox="1">
            <a:spLocks noGrp="1"/>
          </p:cNvSpPr>
          <p:nvPr>
            <p:ph type="title" idx="7"/>
          </p:nvPr>
        </p:nvSpPr>
        <p:spPr>
          <a:xfrm>
            <a:off x="2091350" y="3454600"/>
            <a:ext cx="2227200" cy="108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61" name="Google Shape;61;p13"/>
          <p:cNvSpPr txBox="1">
            <a:spLocks noGrp="1"/>
          </p:cNvSpPr>
          <p:nvPr>
            <p:ph type="title" idx="8" hasCustomPrompt="1"/>
          </p:nvPr>
        </p:nvSpPr>
        <p:spPr>
          <a:xfrm>
            <a:off x="2091338" y="2722000"/>
            <a:ext cx="2227200" cy="73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62" name="Google Shape;62;p13"/>
          <p:cNvSpPr txBox="1">
            <a:spLocks noGrp="1"/>
          </p:cNvSpPr>
          <p:nvPr>
            <p:ph type="title" idx="9"/>
          </p:nvPr>
        </p:nvSpPr>
        <p:spPr>
          <a:xfrm>
            <a:off x="4825475" y="3454600"/>
            <a:ext cx="2227200" cy="108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63" name="Google Shape;63;p13"/>
          <p:cNvSpPr txBox="1">
            <a:spLocks noGrp="1"/>
          </p:cNvSpPr>
          <p:nvPr>
            <p:ph type="title" idx="13" hasCustomPrompt="1"/>
          </p:nvPr>
        </p:nvSpPr>
        <p:spPr>
          <a:xfrm>
            <a:off x="4825463" y="2722000"/>
            <a:ext cx="2227200" cy="73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64" name="Google Shape;64;p13"/>
          <p:cNvSpPr/>
          <p:nvPr/>
        </p:nvSpPr>
        <p:spPr>
          <a:xfrm rot="5400000">
            <a:off x="4452450" y="2170125"/>
            <a:ext cx="239100" cy="8512800"/>
          </a:xfrm>
          <a:prstGeom prst="rect">
            <a:avLst/>
          </a:prstGeom>
          <a:solidFill>
            <a:srgbClr val="FF9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matic SC"/>
              <a:buNone/>
              <a:defRPr sz="2800">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1pPr>
            <a:lvl2pPr marL="914400" lvl="1"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2pPr>
            <a:lvl3pPr marL="1371600" lvl="2"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3pPr>
            <a:lvl4pPr marL="1828800" lvl="3"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4pPr>
            <a:lvl5pPr marL="2286000" lvl="4"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5pPr>
            <a:lvl6pPr marL="2743200" lvl="5"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6pPr>
            <a:lvl7pPr marL="3200400" lvl="6"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7pPr>
            <a:lvl8pPr marL="3657600" lvl="7"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8pPr>
            <a:lvl9pPr marL="4114800" lvl="8" indent="-317500">
              <a:lnSpc>
                <a:spcPct val="115000"/>
              </a:lnSpc>
              <a:spcBef>
                <a:spcPts val="1600"/>
              </a:spcBef>
              <a:spcAft>
                <a:spcPts val="1600"/>
              </a:spcAft>
              <a:buClr>
                <a:schemeClr val="dk1"/>
              </a:buClr>
              <a:buSzPts val="1400"/>
              <a:buFont typeface="Roboto Light"/>
              <a:buChar char="■"/>
              <a:defRPr>
                <a:solidFill>
                  <a:schemeClr val="dk1"/>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71" r:id="rId16"/>
    <p:sldLayoutId id="2147483673" r:id="rId17"/>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ctrTitle"/>
          </p:nvPr>
        </p:nvSpPr>
        <p:spPr>
          <a:xfrm>
            <a:off x="4897912" y="2898112"/>
            <a:ext cx="3918856" cy="3158836"/>
          </a:xfrm>
          <a:prstGeom prst="rect">
            <a:avLst/>
          </a:prstGeom>
        </p:spPr>
        <p:txBody>
          <a:bodyPr spcFirstLastPara="1" wrap="square" lIns="91425" tIns="91425" rIns="91425" bIns="91425" anchor="b" anchorCtr="0">
            <a:noAutofit/>
          </a:bodyPr>
          <a:lstStyle/>
          <a:p>
            <a:pPr lvl="0" algn="ctr"/>
            <a:r>
              <a:rPr lang="id-ID" sz="3200" kern="1200" dirty="0" smtClean="0">
                <a:solidFill>
                  <a:prstClr val="black"/>
                </a:solidFill>
                <a:latin typeface="Times New Roman" pitchFamily="18" charset="0"/>
                <a:ea typeface="+mj-ea"/>
                <a:cs typeface="Times New Roman" pitchFamily="18" charset="0"/>
              </a:rPr>
              <a:t/>
            </a:r>
            <a:br>
              <a:rPr lang="id-ID" sz="3200" kern="1200" dirty="0" smtClean="0">
                <a:solidFill>
                  <a:prstClr val="black"/>
                </a:solidFill>
                <a:latin typeface="Times New Roman" pitchFamily="18" charset="0"/>
                <a:ea typeface="+mj-ea"/>
                <a:cs typeface="Times New Roman" pitchFamily="18" charset="0"/>
              </a:rPr>
            </a:br>
            <a:r>
              <a:rPr lang="id-ID" sz="3200" b="1" kern="1200" dirty="0" smtClean="0">
                <a:solidFill>
                  <a:prstClr val="black"/>
                </a:solidFill>
                <a:latin typeface="Segoe UI Semibold" pitchFamily="34" charset="0"/>
                <a:ea typeface="+mj-ea"/>
                <a:cs typeface="Segoe UI Semibold" pitchFamily="34" charset="0"/>
              </a:rPr>
              <a:t>Mentimeter as an option to encourage students’ creativity in online learning</a:t>
            </a:r>
            <a:r>
              <a:rPr lang="id-ID" sz="3200" b="1" kern="1200" dirty="0" smtClean="0">
                <a:solidFill>
                  <a:prstClr val="black"/>
                </a:solidFill>
                <a:latin typeface="Segoe UI Semibold" pitchFamily="34" charset="0"/>
                <a:ea typeface="+mj-ea"/>
                <a:cs typeface="Segoe UI Semibold" pitchFamily="34" charset="0"/>
              </a:rPr>
              <a:t/>
            </a:r>
            <a:br>
              <a:rPr lang="id-ID" sz="3200" b="1" kern="1200" dirty="0" smtClean="0">
                <a:solidFill>
                  <a:prstClr val="black"/>
                </a:solidFill>
                <a:latin typeface="Segoe UI Semibold" pitchFamily="34" charset="0"/>
                <a:ea typeface="+mj-ea"/>
                <a:cs typeface="Segoe UI Semibold" pitchFamily="34" charset="0"/>
              </a:rPr>
            </a:br>
            <a:r>
              <a:rPr lang="id-ID" sz="3200" b="1" kern="1200" dirty="0">
                <a:solidFill>
                  <a:prstClr val="black"/>
                </a:solidFill>
                <a:latin typeface="Times New Roman" pitchFamily="18" charset="0"/>
                <a:ea typeface="+mj-ea"/>
                <a:cs typeface="Times New Roman" pitchFamily="18" charset="0"/>
              </a:rPr>
              <a:t/>
            </a:r>
            <a:br>
              <a:rPr lang="id-ID" sz="3200" b="1" kern="1200" dirty="0">
                <a:solidFill>
                  <a:prstClr val="black"/>
                </a:solidFill>
                <a:latin typeface="Times New Roman" pitchFamily="18" charset="0"/>
                <a:ea typeface="+mj-ea"/>
                <a:cs typeface="Times New Roman" pitchFamily="18" charset="0"/>
              </a:rPr>
            </a:br>
            <a:r>
              <a:rPr lang="id-ID" sz="3200" b="1" kern="1200" dirty="0" smtClean="0">
                <a:solidFill>
                  <a:prstClr val="black"/>
                </a:solidFill>
                <a:latin typeface="Times New Roman" pitchFamily="18" charset="0"/>
                <a:ea typeface="+mj-ea"/>
                <a:cs typeface="Times New Roman" pitchFamily="18" charset="0"/>
              </a:rPr>
              <a:t>Rachmi, M.Pd</a:t>
            </a:r>
            <a:br>
              <a:rPr lang="id-ID" sz="3200" b="1" kern="1200" dirty="0" smtClean="0">
                <a:solidFill>
                  <a:prstClr val="black"/>
                </a:solidFill>
                <a:latin typeface="Times New Roman" pitchFamily="18" charset="0"/>
                <a:ea typeface="+mj-ea"/>
                <a:cs typeface="Times New Roman" pitchFamily="18" charset="0"/>
              </a:rPr>
            </a:br>
            <a:r>
              <a:rPr lang="id-ID" sz="3200" b="1" kern="1200" dirty="0" smtClean="0">
                <a:solidFill>
                  <a:prstClr val="black"/>
                </a:solidFill>
                <a:latin typeface="Times New Roman" pitchFamily="18" charset="0"/>
                <a:ea typeface="+mj-ea"/>
                <a:cs typeface="Times New Roman" pitchFamily="18" charset="0"/>
              </a:rPr>
              <a:t/>
            </a:r>
            <a:br>
              <a:rPr lang="id-ID" sz="3200" b="1" kern="1200" dirty="0" smtClean="0">
                <a:solidFill>
                  <a:prstClr val="black"/>
                </a:solidFill>
                <a:latin typeface="Times New Roman" pitchFamily="18" charset="0"/>
                <a:ea typeface="+mj-ea"/>
                <a:cs typeface="Times New Roman" pitchFamily="18" charset="0"/>
              </a:rPr>
            </a:br>
            <a:r>
              <a:rPr lang="id-ID" sz="2800" b="1" kern="1200" dirty="0" smtClean="0">
                <a:solidFill>
                  <a:prstClr val="black"/>
                </a:solidFill>
                <a:latin typeface="Times New Roman" pitchFamily="18" charset="0"/>
                <a:ea typeface="+mj-ea"/>
                <a:cs typeface="Times New Roman" pitchFamily="18" charset="0"/>
              </a:rPr>
              <a:t>STIT Misbahul Ulum Gumawang</a:t>
            </a:r>
            <a:endParaRPr sz="2800" b="1" dirty="0"/>
          </a:p>
        </p:txBody>
      </p:sp>
      <p:pic>
        <p:nvPicPr>
          <p:cNvPr id="3074" name="Picture 2" descr="STIT MISBAHUL ULUM GUMAWANG Logo Vector (.EPS)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55" y="182221"/>
            <a:ext cx="1538514" cy="11754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55" y="1886857"/>
            <a:ext cx="3642359" cy="458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About IELA - IE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029" y="160339"/>
            <a:ext cx="1712686" cy="130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49"/>
          <p:cNvSpPr txBox="1">
            <a:spLocks noGrp="1"/>
          </p:cNvSpPr>
          <p:nvPr>
            <p:ph type="title"/>
          </p:nvPr>
        </p:nvSpPr>
        <p:spPr>
          <a:xfrm>
            <a:off x="311700" y="442567"/>
            <a:ext cx="8520600" cy="763500"/>
          </a:xfrm>
          <a:prstGeom prst="rect">
            <a:avLst/>
          </a:prstGeom>
        </p:spPr>
        <p:txBody>
          <a:bodyPr spcFirstLastPara="1" wrap="square" lIns="91425" tIns="91425" rIns="91425" bIns="91425" anchor="ctr" anchorCtr="0">
            <a:noAutofit/>
          </a:bodyPr>
          <a:lstStyle/>
          <a:p>
            <a:pPr lvl="0"/>
            <a:r>
              <a:rPr lang="en-US" dirty="0"/>
              <a:t>Integrating web 2.0 tools in classroom</a:t>
            </a:r>
            <a:endParaRPr dirty="0"/>
          </a:p>
        </p:txBody>
      </p:sp>
      <p:sp>
        <p:nvSpPr>
          <p:cNvPr id="5" name="Rectangle 4"/>
          <p:cNvSpPr/>
          <p:nvPr/>
        </p:nvSpPr>
        <p:spPr>
          <a:xfrm>
            <a:off x="2232562" y="2883496"/>
            <a:ext cx="6626430" cy="3108543"/>
          </a:xfrm>
          <a:prstGeom prst="rect">
            <a:avLst/>
          </a:prstGeom>
        </p:spPr>
        <p:txBody>
          <a:bodyPr wrap="square">
            <a:spAutoFit/>
          </a:bodyPr>
          <a:lstStyle/>
          <a:p>
            <a:r>
              <a:rPr lang="en-US" sz="2800" dirty="0"/>
              <a:t>Gokbulut, 2020</a:t>
            </a:r>
          </a:p>
          <a:p>
            <a:r>
              <a:rPr lang="en-US" sz="2400" dirty="0"/>
              <a:t>In the digital age, where technology is developing rapidly, there is a need for technology and game-based e-learning environments that students appreciate instead of traditional instruction. Interactive Web 2.0 tools can be </a:t>
            </a:r>
            <a:r>
              <a:rPr lang="en-US" sz="2400" dirty="0" smtClean="0"/>
              <a:t>utili</a:t>
            </a:r>
            <a:r>
              <a:rPr lang="id-ID" sz="2400" dirty="0" smtClean="0"/>
              <a:t>z</a:t>
            </a:r>
            <a:r>
              <a:rPr lang="en-US" sz="2400" dirty="0" err="1" smtClean="0"/>
              <a:t>ed</a:t>
            </a:r>
            <a:r>
              <a:rPr lang="en-US" sz="2400" dirty="0" smtClean="0"/>
              <a:t> </a:t>
            </a:r>
            <a:r>
              <a:rPr lang="en-US" sz="2400" dirty="0"/>
              <a:t>to develop e-learning environments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50"/>
          <p:cNvSpPr txBox="1">
            <a:spLocks noGrp="1"/>
          </p:cNvSpPr>
          <p:nvPr>
            <p:ph type="title" idx="2"/>
          </p:nvPr>
        </p:nvSpPr>
        <p:spPr>
          <a:xfrm>
            <a:off x="311700" y="442567"/>
            <a:ext cx="8520600" cy="763500"/>
          </a:xfrm>
          <a:prstGeom prst="rect">
            <a:avLst/>
          </a:prstGeom>
        </p:spPr>
        <p:txBody>
          <a:bodyPr spcFirstLastPara="1" wrap="square" lIns="91425" tIns="91425" rIns="91425" bIns="91425" anchor="t" anchorCtr="0">
            <a:noAutofit/>
          </a:bodyPr>
          <a:lstStyle/>
          <a:p>
            <a:pPr lvl="0"/>
            <a:r>
              <a:rPr lang="en-US" dirty="0"/>
              <a:t>Integrating web 2.0 tools in classroom</a:t>
            </a:r>
            <a:endParaRPr dirty="0"/>
          </a:p>
        </p:txBody>
      </p:sp>
      <p:sp>
        <p:nvSpPr>
          <p:cNvPr id="2" name="Title 1"/>
          <p:cNvSpPr>
            <a:spLocks noGrp="1"/>
          </p:cNvSpPr>
          <p:nvPr>
            <p:ph type="title"/>
          </p:nvPr>
        </p:nvSpPr>
        <p:spPr>
          <a:xfrm>
            <a:off x="439388" y="1662546"/>
            <a:ext cx="3194462" cy="3111335"/>
          </a:xfrm>
        </p:spPr>
        <p:txBody>
          <a:bodyPr/>
          <a:lstStyle/>
          <a:p>
            <a:r>
              <a:rPr lang="en-US" sz="2000" dirty="0"/>
              <a:t>Ebner, </a:t>
            </a:r>
            <a:r>
              <a:rPr lang="en-US" sz="2000" dirty="0" smtClean="0"/>
              <a:t>2007</a:t>
            </a:r>
            <a:r>
              <a:rPr lang="id-ID" sz="2000" dirty="0" smtClean="0"/>
              <a:t/>
            </a:r>
            <a:br>
              <a:rPr lang="id-ID" sz="2000" dirty="0" smtClean="0"/>
            </a:br>
            <a:r>
              <a:rPr lang="en-US" sz="2000" dirty="0"/>
              <a:t/>
            </a:r>
            <a:br>
              <a:rPr lang="en-US" sz="2000" dirty="0"/>
            </a:br>
            <a:r>
              <a:rPr lang="en-US" sz="2000" dirty="0"/>
              <a:t>While Web 1.0 enabled users </a:t>
            </a:r>
            <a:r>
              <a:rPr lang="en-US" dirty="0"/>
              <a:t>to </a:t>
            </a:r>
            <a:r>
              <a:rPr lang="en-US" sz="2000" dirty="0"/>
              <a:t>browse or search on the internet to read static content created by “experts”</a:t>
            </a:r>
          </a:p>
        </p:txBody>
      </p:sp>
      <p:sp>
        <p:nvSpPr>
          <p:cNvPr id="8" name="Title 7"/>
          <p:cNvSpPr>
            <a:spLocks noGrp="1"/>
          </p:cNvSpPr>
          <p:nvPr>
            <p:ph type="title" idx="8"/>
          </p:nvPr>
        </p:nvSpPr>
        <p:spPr>
          <a:xfrm>
            <a:off x="4073236" y="2220687"/>
            <a:ext cx="4607626" cy="3004456"/>
          </a:xfrm>
        </p:spPr>
        <p:txBody>
          <a:bodyPr/>
          <a:lstStyle/>
          <a:p>
            <a:r>
              <a:rPr lang="en-US" sz="1800" dirty="0"/>
              <a:t>McLaughlin &amp; Lee, </a:t>
            </a:r>
            <a:r>
              <a:rPr lang="en-US" sz="1800" dirty="0" smtClean="0"/>
              <a:t>2007</a:t>
            </a:r>
            <a:r>
              <a:rPr lang="id-ID" sz="1800" dirty="0" smtClean="0"/>
              <a:t/>
            </a:r>
            <a:br>
              <a:rPr lang="id-ID" sz="1800" dirty="0" smtClean="0"/>
            </a:br>
            <a:r>
              <a:rPr lang="en-US" sz="1800" dirty="0"/>
              <a:t/>
            </a:r>
            <a:br>
              <a:rPr lang="en-US" sz="1800" dirty="0"/>
            </a:br>
            <a:r>
              <a:rPr lang="en-US" sz="1800" dirty="0"/>
              <a:t>Web 2.0 tools provided the users with the option to write, post and interact on the web. Users have become authors, contributors, editors or “experts” of their own writing, and can now consume, create and edit content themselves by collaborating with other users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51"/>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p>
            <a:pPr lvl="0"/>
            <a:r>
              <a:rPr lang="id-ID" sz="3200" b="1" dirty="0">
                <a:solidFill>
                  <a:sysClr val="windowText" lastClr="000000"/>
                </a:solidFill>
                <a:latin typeface="Times New Roman"/>
                <a:ea typeface="Calibri"/>
                <a:cs typeface="Times New Roman"/>
              </a:rPr>
              <a:t>Integrating web 2.0 tools in classroom</a:t>
            </a:r>
            <a:endParaRPr dirty="0"/>
          </a:p>
        </p:txBody>
      </p:sp>
      <p:pic>
        <p:nvPicPr>
          <p:cNvPr id="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7632847"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03841" y="5381632"/>
            <a:ext cx="2871299" cy="307777"/>
          </a:xfrm>
          <a:prstGeom prst="rect">
            <a:avLst/>
          </a:prstGeom>
        </p:spPr>
        <p:txBody>
          <a:bodyPr wrap="none">
            <a:spAutoFit/>
          </a:bodyPr>
          <a:lstStyle/>
          <a:p>
            <a:r>
              <a:rPr lang="id-ID" dirty="0"/>
              <a:t>Created by Shen-Yu Hwang(2007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52"/>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p>
            <a:pPr lvl="0"/>
            <a:r>
              <a:rPr lang="en-US" dirty="0"/>
              <a:t>Integrating web 2.0 tools in classroom</a:t>
            </a:r>
            <a:endParaRPr dirty="0"/>
          </a:p>
        </p:txBody>
      </p:sp>
      <p:pic>
        <p:nvPicPr>
          <p:cNvPr id="141" name="Picture 140" descr="Web 2.0 Resources - Bodie&amp;#39;s Wiki"/>
          <p:cNvPicPr/>
          <p:nvPr/>
        </p:nvPicPr>
        <p:blipFill>
          <a:blip r:embed="rId3">
            <a:extLst>
              <a:ext uri="{28A0092B-C50C-407E-A947-70E740481C1C}">
                <a14:useLocalDpi xmlns:a14="http://schemas.microsoft.com/office/drawing/2010/main" val="0"/>
              </a:ext>
            </a:extLst>
          </a:blip>
          <a:srcRect/>
          <a:stretch>
            <a:fillRect/>
          </a:stretch>
        </p:blipFill>
        <p:spPr bwMode="auto">
          <a:xfrm>
            <a:off x="1549933" y="1121775"/>
            <a:ext cx="5400600" cy="4755924"/>
          </a:xfrm>
          <a:prstGeom prst="rect">
            <a:avLst/>
          </a:prstGeom>
          <a:noFill/>
          <a:ln>
            <a:noFill/>
          </a:ln>
        </p:spPr>
      </p:pic>
      <p:sp>
        <p:nvSpPr>
          <p:cNvPr id="4" name="Rectangle 3"/>
          <p:cNvSpPr/>
          <p:nvPr/>
        </p:nvSpPr>
        <p:spPr>
          <a:xfrm>
            <a:off x="1549933" y="5877699"/>
            <a:ext cx="2262046" cy="307777"/>
          </a:xfrm>
          <a:prstGeom prst="rect">
            <a:avLst/>
          </a:prstGeom>
        </p:spPr>
        <p:txBody>
          <a:bodyPr wrap="square">
            <a:spAutoFit/>
          </a:bodyPr>
          <a:lstStyle/>
          <a:p>
            <a:r>
              <a:rPr lang="id-ID" dirty="0"/>
              <a:t>Source: Bodi’s wiki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55" name="Google Shape;1355;p53"/>
          <p:cNvSpPr txBox="1">
            <a:spLocks noGrp="1"/>
          </p:cNvSpPr>
          <p:nvPr>
            <p:ph type="title"/>
          </p:nvPr>
        </p:nvSpPr>
        <p:spPr>
          <a:xfrm>
            <a:off x="130629" y="442567"/>
            <a:ext cx="8918367" cy="763500"/>
          </a:xfrm>
          <a:prstGeom prst="rect">
            <a:avLst/>
          </a:prstGeom>
        </p:spPr>
        <p:txBody>
          <a:bodyPr spcFirstLastPara="1" wrap="square" lIns="91425" tIns="91425" rIns="91425" bIns="91425" anchor="t" anchorCtr="0">
            <a:noAutofit/>
          </a:bodyPr>
          <a:lstStyle/>
          <a:p>
            <a:pPr lvl="0"/>
            <a:r>
              <a:rPr lang="en-US" sz="3200" dirty="0"/>
              <a:t>Integrating web 2.0 tools in language classroom</a:t>
            </a:r>
            <a:endParaRPr sz="3200" dirty="0"/>
          </a:p>
        </p:txBody>
      </p:sp>
      <p:sp>
        <p:nvSpPr>
          <p:cNvPr id="3" name="Rectangle 2"/>
          <p:cNvSpPr/>
          <p:nvPr/>
        </p:nvSpPr>
        <p:spPr>
          <a:xfrm>
            <a:off x="570016" y="1891666"/>
            <a:ext cx="7861465" cy="3046988"/>
          </a:xfrm>
          <a:prstGeom prst="rect">
            <a:avLst/>
          </a:prstGeom>
        </p:spPr>
        <p:txBody>
          <a:bodyPr wrap="square">
            <a:spAutoFit/>
          </a:bodyPr>
          <a:lstStyle/>
          <a:p>
            <a:r>
              <a:rPr lang="en-US" sz="2400" dirty="0"/>
              <a:t>Chartland, 2012 </a:t>
            </a:r>
          </a:p>
          <a:p>
            <a:r>
              <a:rPr lang="en-US" sz="2400" dirty="0" smtClean="0"/>
              <a:t>Web </a:t>
            </a:r>
            <a:r>
              <a:rPr lang="en-US" sz="2400" dirty="0"/>
              <a:t>2.0 tools </a:t>
            </a:r>
            <a:r>
              <a:rPr lang="id-ID" sz="2400" dirty="0" smtClean="0"/>
              <a:t>is </a:t>
            </a:r>
            <a:r>
              <a:rPr lang="en-US" sz="2400" dirty="0" err="1" smtClean="0"/>
              <a:t>benef</a:t>
            </a:r>
            <a:r>
              <a:rPr lang="id-ID" sz="2400" dirty="0" smtClean="0"/>
              <a:t>icial in creating students’ </a:t>
            </a:r>
            <a:r>
              <a:rPr lang="en-US" sz="2400" dirty="0" smtClean="0"/>
              <a:t>interactivity</a:t>
            </a:r>
            <a:r>
              <a:rPr lang="id-ID" sz="2400" dirty="0" smtClean="0"/>
              <a:t> and </a:t>
            </a:r>
            <a:r>
              <a:rPr lang="en-US" sz="2400" dirty="0" err="1" smtClean="0"/>
              <a:t>rais</a:t>
            </a:r>
            <a:r>
              <a:rPr lang="id-ID" sz="2400" dirty="0" smtClean="0"/>
              <a:t>ing </a:t>
            </a:r>
            <a:r>
              <a:rPr lang="en-US" sz="2400" dirty="0" smtClean="0"/>
              <a:t> </a:t>
            </a:r>
            <a:r>
              <a:rPr lang="id-ID" sz="2400" dirty="0" smtClean="0"/>
              <a:t>their</a:t>
            </a:r>
            <a:r>
              <a:rPr lang="en-US" sz="2400" dirty="0" smtClean="0"/>
              <a:t> </a:t>
            </a:r>
            <a:r>
              <a:rPr lang="en-US" sz="2400" dirty="0"/>
              <a:t>potential to produce meaningful output. As learners will find language classrooms more enjoyable with the integration of Web 2.0 tools, they will be more involved in the language learning process, which consequently increases their motivation.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54"/>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p>
            <a:pPr lvl="0"/>
            <a:r>
              <a:rPr lang="id-ID" dirty="0"/>
              <a:t>MENTIMETER</a:t>
            </a:r>
            <a:endParaRPr dirty="0"/>
          </a:p>
        </p:txBody>
      </p:sp>
      <p:sp>
        <p:nvSpPr>
          <p:cNvPr id="1516" name="Google Shape;1516;p54"/>
          <p:cNvSpPr txBox="1">
            <a:spLocks noGrp="1"/>
          </p:cNvSpPr>
          <p:nvPr>
            <p:ph type="body" idx="2"/>
          </p:nvPr>
        </p:nvSpPr>
        <p:spPr>
          <a:xfrm>
            <a:off x="866900" y="2338544"/>
            <a:ext cx="6911438" cy="3339900"/>
          </a:xfrm>
          <a:prstGeom prst="rect">
            <a:avLst/>
          </a:prstGeom>
        </p:spPr>
        <p:txBody>
          <a:bodyPr spcFirstLastPara="1" wrap="square" lIns="91425" tIns="91425" rIns="91425" bIns="91425" anchor="ctr" anchorCtr="0">
            <a:noAutofit/>
          </a:bodyPr>
          <a:lstStyle/>
          <a:p>
            <a:pPr lvl="0"/>
            <a:r>
              <a:rPr lang="en-US" sz="2000" dirty="0"/>
              <a:t>is one of Web 2.0 tools</a:t>
            </a:r>
          </a:p>
          <a:p>
            <a:pPr lvl="0"/>
            <a:r>
              <a:rPr lang="en-US" sz="2000" dirty="0"/>
              <a:t>is a student response system (SRS) or an Audience Response system (ARS) </a:t>
            </a:r>
            <a:endParaRPr lang="id-ID" sz="2000" dirty="0" smtClean="0"/>
          </a:p>
          <a:p>
            <a:pPr lvl="0"/>
            <a:r>
              <a:rPr lang="en-US" sz="2000" dirty="0"/>
              <a:t>is </a:t>
            </a:r>
            <a:r>
              <a:rPr lang="en-US" sz="2000" dirty="0" err="1"/>
              <a:t>freemium</a:t>
            </a:r>
            <a:r>
              <a:rPr lang="en-US" sz="2000" dirty="0"/>
              <a:t> (i.e. free and premium versions are available)</a:t>
            </a:r>
          </a:p>
          <a:p>
            <a:pPr lvl="0"/>
            <a:r>
              <a:rPr lang="en-US" sz="2000" dirty="0"/>
              <a:t>no extra hardware (apart from the standard laptop, projector and students’ own digital devices) are needed</a:t>
            </a:r>
          </a:p>
          <a:p>
            <a:pPr lvl="0"/>
            <a:r>
              <a:rPr lang="id-ID" sz="2000" dirty="0"/>
              <a:t>cloud-based and opensource</a:t>
            </a:r>
          </a:p>
          <a:p>
            <a:pPr lvl="0"/>
            <a:r>
              <a:rPr lang="en-US" sz="2000" dirty="0"/>
              <a:t>Can be utilized during zoom/</a:t>
            </a:r>
            <a:r>
              <a:rPr lang="en-US" sz="2000" dirty="0" err="1"/>
              <a:t>google</a:t>
            </a:r>
            <a:r>
              <a:rPr lang="en-US" sz="2000" dirty="0"/>
              <a:t> </a:t>
            </a:r>
            <a:r>
              <a:rPr lang="en-US" sz="2000" dirty="0" smtClean="0"/>
              <a:t>classroom</a:t>
            </a:r>
            <a:r>
              <a:rPr lang="id-ID" sz="2000" dirty="0" smtClean="0"/>
              <a:t> meeting</a:t>
            </a:r>
            <a:endParaRPr lang="en-US" sz="2000" dirty="0"/>
          </a:p>
          <a:p>
            <a:pPr lvl="0"/>
            <a:endParaRPr lang="id-ID" dirty="0" smtClean="0"/>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16">
                                            <p:txEl>
                                              <p:pRg st="0" end="0"/>
                                            </p:txEl>
                                          </p:spTgt>
                                        </p:tgtEl>
                                        <p:attrNameLst>
                                          <p:attrName>style.visibility</p:attrName>
                                        </p:attrNameLst>
                                      </p:cBhvr>
                                      <p:to>
                                        <p:strVal val="visible"/>
                                      </p:to>
                                    </p:set>
                                    <p:animEffect transition="in" filter="fade">
                                      <p:cBhvr>
                                        <p:cTn id="7" dur="1000"/>
                                        <p:tgtEl>
                                          <p:spTgt spid="15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p55"/>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p>
            <a:pPr lvl="0"/>
            <a:r>
              <a:rPr lang="id-ID" dirty="0"/>
              <a:t>MENTIMETER</a:t>
            </a:r>
            <a:endParaRPr dirty="0"/>
          </a:p>
        </p:txBody>
      </p:sp>
      <p:pic>
        <p:nvPicPr>
          <p:cNvPr id="331" name="Content Placeholder 3"/>
          <p:cNvPicPr>
            <a:picLocks/>
          </p:cNvPicPr>
          <p:nvPr/>
        </p:nvPicPr>
        <p:blipFill>
          <a:blip r:embed="rId3"/>
          <a:stretch>
            <a:fillRect/>
          </a:stretch>
        </p:blipFill>
        <p:spPr>
          <a:xfrm>
            <a:off x="519235" y="1268760"/>
            <a:ext cx="8105529" cy="51125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5"/>
        <p:cNvGrpSpPr/>
        <p:nvPr/>
      </p:nvGrpSpPr>
      <p:grpSpPr>
        <a:xfrm>
          <a:off x="0" y="0"/>
          <a:ext cx="0" cy="0"/>
          <a:chOff x="0" y="0"/>
          <a:chExt cx="0" cy="0"/>
        </a:xfrm>
      </p:grpSpPr>
      <p:sp>
        <p:nvSpPr>
          <p:cNvPr id="1936" name="Google Shape;1936;p56"/>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p>
            <a:pPr lvl="0"/>
            <a:r>
              <a:rPr lang="id-ID" dirty="0"/>
              <a:t>MENTIMETER</a:t>
            </a:r>
            <a:endParaRPr dirty="0"/>
          </a:p>
        </p:txBody>
      </p:sp>
      <p:sp>
        <p:nvSpPr>
          <p:cNvPr id="1948" name="Google Shape;1948;p56"/>
          <p:cNvSpPr/>
          <p:nvPr/>
        </p:nvSpPr>
        <p:spPr>
          <a:xfrm>
            <a:off x="8306100" y="2379700"/>
            <a:ext cx="837900" cy="144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Content Placeholder 3"/>
          <p:cNvPicPr>
            <a:picLocks/>
          </p:cNvPicPr>
          <p:nvPr/>
        </p:nvPicPr>
        <p:blipFill>
          <a:blip r:embed="rId3"/>
          <a:stretch>
            <a:fillRect/>
          </a:stretch>
        </p:blipFill>
        <p:spPr>
          <a:xfrm>
            <a:off x="695253" y="1196752"/>
            <a:ext cx="7837187" cy="492941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57"/>
          <p:cNvSpPr txBox="1">
            <a:spLocks noGrp="1"/>
          </p:cNvSpPr>
          <p:nvPr>
            <p:ph type="title"/>
          </p:nvPr>
        </p:nvSpPr>
        <p:spPr>
          <a:xfrm>
            <a:off x="323527" y="395066"/>
            <a:ext cx="8520600" cy="763500"/>
          </a:xfrm>
          <a:prstGeom prst="rect">
            <a:avLst/>
          </a:prstGeom>
        </p:spPr>
        <p:txBody>
          <a:bodyPr spcFirstLastPara="1" wrap="square" lIns="91425" tIns="91425" rIns="91425" bIns="91425" anchor="t" anchorCtr="0">
            <a:noAutofit/>
          </a:bodyPr>
          <a:lstStyle/>
          <a:p>
            <a:pPr lvl="0"/>
            <a:r>
              <a:rPr lang="id-ID" dirty="0"/>
              <a:t>MENTIMETER</a:t>
            </a:r>
            <a:endParaRPr dirty="0"/>
          </a:p>
        </p:txBody>
      </p:sp>
      <p:pic>
        <p:nvPicPr>
          <p:cNvPr id="91" name="Content Placeholder 3"/>
          <p:cNvPicPr>
            <a:picLocks/>
          </p:cNvPicPr>
          <p:nvPr/>
        </p:nvPicPr>
        <p:blipFill>
          <a:blip r:embed="rId3"/>
          <a:stretch>
            <a:fillRect/>
          </a:stretch>
        </p:blipFill>
        <p:spPr>
          <a:xfrm>
            <a:off x="323527" y="1374569"/>
            <a:ext cx="8568951" cy="451559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sp>
        <p:nvSpPr>
          <p:cNvPr id="2062" name="Google Shape;2062;p59"/>
          <p:cNvSpPr txBox="1">
            <a:spLocks noGrp="1"/>
          </p:cNvSpPr>
          <p:nvPr>
            <p:ph type="title"/>
          </p:nvPr>
        </p:nvSpPr>
        <p:spPr>
          <a:xfrm>
            <a:off x="1241192" y="621232"/>
            <a:ext cx="6342300" cy="757625"/>
          </a:xfrm>
          <a:prstGeom prst="rect">
            <a:avLst/>
          </a:prstGeom>
        </p:spPr>
        <p:txBody>
          <a:bodyPr spcFirstLastPara="1" wrap="square" lIns="91425" tIns="91425" rIns="91425" bIns="91425" anchor="t" anchorCtr="0">
            <a:noAutofit/>
          </a:bodyPr>
          <a:lstStyle/>
          <a:p>
            <a:pPr lvl="0"/>
            <a:r>
              <a:rPr lang="id-ID" sz="3200" dirty="0" smtClean="0"/>
              <a:t>MENTIMETER</a:t>
            </a:r>
            <a:endParaRPr sz="32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78857"/>
            <a:ext cx="8269494" cy="457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body" idx="1"/>
          </p:nvPr>
        </p:nvSpPr>
        <p:spPr>
          <a:xfrm>
            <a:off x="827723" y="1543792"/>
            <a:ext cx="7369800" cy="4643252"/>
          </a:xfrm>
          <a:prstGeom prst="rect">
            <a:avLst/>
          </a:prstGeom>
        </p:spPr>
        <p:txBody>
          <a:bodyPr spcFirstLastPara="1" wrap="square" lIns="91425" tIns="91425" rIns="91425" bIns="91425" anchor="ctr" anchorCtr="0">
            <a:noAutofit/>
          </a:bodyPr>
          <a:lstStyle/>
          <a:p>
            <a:pPr marL="0" lvl="0" indent="0">
              <a:lnSpc>
                <a:spcPct val="115000"/>
              </a:lnSpc>
              <a:spcBef>
                <a:spcPct val="20000"/>
              </a:spcBef>
              <a:spcAft>
                <a:spcPts val="1000"/>
              </a:spcAft>
              <a:buClrTx/>
              <a:buSzTx/>
              <a:buNone/>
            </a:pPr>
            <a:r>
              <a:rPr lang="id-ID" sz="3000" kern="1200" dirty="0">
                <a:solidFill>
                  <a:prstClr val="black"/>
                </a:solidFill>
                <a:latin typeface="Times New Roman" pitchFamily="18" charset="0"/>
                <a:ea typeface="Calibri"/>
                <a:cs typeface="Times New Roman" pitchFamily="18" charset="0"/>
              </a:rPr>
              <a:t>Dr. C. Terry Morrow, 1995</a:t>
            </a:r>
          </a:p>
          <a:p>
            <a:pPr marL="0" lvl="0" indent="0">
              <a:lnSpc>
                <a:spcPct val="115000"/>
              </a:lnSpc>
              <a:spcBef>
                <a:spcPct val="20000"/>
              </a:spcBef>
              <a:spcAft>
                <a:spcPts val="1000"/>
              </a:spcAft>
              <a:buClrTx/>
              <a:buSzTx/>
              <a:buNone/>
            </a:pPr>
            <a:r>
              <a:rPr lang="id-ID" sz="3000" kern="1200" dirty="0">
                <a:solidFill>
                  <a:prstClr val="black"/>
                </a:solidFill>
                <a:latin typeface="Times New Roman" pitchFamily="18" charset="0"/>
                <a:ea typeface="Calibri"/>
                <a:cs typeface="Times New Roman" pitchFamily="18" charset="0"/>
              </a:rPr>
              <a:t>The benefits of using technology</a:t>
            </a:r>
          </a:p>
          <a:p>
            <a:pPr marL="342900" lvl="0" indent="-342900">
              <a:lnSpc>
                <a:spcPct val="115000"/>
              </a:lnSpc>
              <a:spcBef>
                <a:spcPct val="20000"/>
              </a:spcBef>
              <a:buClrTx/>
              <a:buSzTx/>
              <a:buFont typeface="Symbol"/>
              <a:buChar char=""/>
            </a:pPr>
            <a:r>
              <a:rPr lang="id-ID" sz="3000" kern="1200" dirty="0">
                <a:solidFill>
                  <a:prstClr val="black"/>
                </a:solidFill>
                <a:latin typeface="Times New Roman" pitchFamily="18" charset="0"/>
                <a:ea typeface="Calibri"/>
                <a:cs typeface="Times New Roman" pitchFamily="18" charset="0"/>
              </a:rPr>
              <a:t>It enhances curriculum</a:t>
            </a:r>
          </a:p>
          <a:p>
            <a:pPr marL="342900" lvl="0" indent="-342900">
              <a:lnSpc>
                <a:spcPct val="115000"/>
              </a:lnSpc>
              <a:spcBef>
                <a:spcPct val="20000"/>
              </a:spcBef>
              <a:buClrTx/>
              <a:buSzTx/>
              <a:buFont typeface="Symbol"/>
              <a:buChar char=""/>
            </a:pPr>
            <a:r>
              <a:rPr lang="id-ID" sz="3000" kern="1200" dirty="0">
                <a:solidFill>
                  <a:prstClr val="black"/>
                </a:solidFill>
                <a:latin typeface="Times New Roman" pitchFamily="18" charset="0"/>
                <a:ea typeface="Calibri"/>
                <a:cs typeface="Times New Roman" pitchFamily="18" charset="0"/>
              </a:rPr>
              <a:t>It increases flexibility of the presentation</a:t>
            </a:r>
          </a:p>
          <a:p>
            <a:pPr marL="342900" lvl="0" indent="-342900">
              <a:lnSpc>
                <a:spcPct val="115000"/>
              </a:lnSpc>
              <a:spcBef>
                <a:spcPct val="20000"/>
              </a:spcBef>
              <a:buClrTx/>
              <a:buSzTx/>
              <a:buFont typeface="Symbol"/>
              <a:buChar char=""/>
            </a:pPr>
            <a:r>
              <a:rPr lang="id-ID" sz="3000" kern="1200" dirty="0">
                <a:solidFill>
                  <a:prstClr val="black"/>
                </a:solidFill>
                <a:latin typeface="Times New Roman" pitchFamily="18" charset="0"/>
                <a:ea typeface="Calibri"/>
                <a:cs typeface="Times New Roman" pitchFamily="18" charset="0"/>
              </a:rPr>
              <a:t>It improves lectures</a:t>
            </a:r>
          </a:p>
          <a:p>
            <a:pPr marL="342900" lvl="0" indent="-342900">
              <a:lnSpc>
                <a:spcPct val="115000"/>
              </a:lnSpc>
              <a:spcBef>
                <a:spcPct val="20000"/>
              </a:spcBef>
              <a:spcAft>
                <a:spcPts val="1000"/>
              </a:spcAft>
              <a:buClrTx/>
              <a:buSzTx/>
              <a:buFont typeface="Symbol"/>
              <a:buChar char=""/>
            </a:pPr>
            <a:r>
              <a:rPr lang="id-ID" sz="3000" kern="1200" dirty="0">
                <a:solidFill>
                  <a:prstClr val="black"/>
                </a:solidFill>
                <a:latin typeface="Times New Roman" pitchFamily="18" charset="0"/>
                <a:ea typeface="Calibri"/>
                <a:cs typeface="Times New Roman" pitchFamily="18" charset="0"/>
              </a:rPr>
              <a:t>It provides visualization in a variety of formats</a:t>
            </a:r>
          </a:p>
        </p:txBody>
      </p:sp>
      <p:sp>
        <p:nvSpPr>
          <p:cNvPr id="253" name="Google Shape;253;p41"/>
          <p:cNvSpPr txBox="1">
            <a:spLocks noGrp="1"/>
          </p:cNvSpPr>
          <p:nvPr>
            <p:ph type="title"/>
          </p:nvPr>
        </p:nvSpPr>
        <p:spPr>
          <a:xfrm>
            <a:off x="311700" y="442566"/>
            <a:ext cx="8520600" cy="1196229"/>
          </a:xfrm>
          <a:prstGeom prst="rect">
            <a:avLst/>
          </a:prstGeom>
        </p:spPr>
        <p:txBody>
          <a:bodyPr spcFirstLastPara="1" wrap="square" lIns="91425" tIns="91425" rIns="91425" bIns="91425" anchor="t" anchorCtr="0">
            <a:noAutofit/>
          </a:bodyPr>
          <a:lstStyle/>
          <a:p>
            <a:pPr lvl="0"/>
            <a:r>
              <a:rPr lang="id-ID" sz="3000" b="1" kern="1200" dirty="0">
                <a:solidFill>
                  <a:prstClr val="black"/>
                </a:solidFill>
                <a:latin typeface="Times New Roman" pitchFamily="18" charset="0"/>
                <a:ea typeface="+mj-ea"/>
                <a:cs typeface="Times New Roman" pitchFamily="18" charset="0"/>
              </a:rPr>
              <a:t>TEACHING WITH TECHNOLOGY</a:t>
            </a:r>
            <a:br>
              <a:rPr lang="id-ID" sz="3000" b="1" kern="1200" dirty="0">
                <a:solidFill>
                  <a:prstClr val="black"/>
                </a:solidFill>
                <a:latin typeface="Times New Roman" pitchFamily="18" charset="0"/>
                <a:ea typeface="+mj-ea"/>
                <a:cs typeface="Times New Roman" pitchFamily="18" charset="0"/>
              </a:rPr>
            </a:br>
            <a:r>
              <a:rPr lang="id-ID" sz="3000" b="1" kern="1200" dirty="0">
                <a:solidFill>
                  <a:prstClr val="black"/>
                </a:solidFill>
                <a:latin typeface="Times New Roman" pitchFamily="18" charset="0"/>
                <a:ea typeface="+mj-ea"/>
                <a:cs typeface="Times New Roman" pitchFamily="18" charset="0"/>
              </a:rPr>
              <a:t>WHY</a:t>
            </a:r>
            <a:r>
              <a:rPr lang="id-ID" sz="3000" b="1" kern="1200" dirty="0">
                <a:solidFill>
                  <a:prstClr val="black"/>
                </a:solidFill>
                <a:latin typeface="Calibri"/>
                <a:ea typeface="+mj-ea"/>
                <a:cs typeface="+mj-cs"/>
              </a:rPr>
              <a:t>?</a:t>
            </a:r>
            <a:endParaRP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Google Shape;2068;p60"/>
          <p:cNvSpPr txBox="1">
            <a:spLocks noGrp="1"/>
          </p:cNvSpPr>
          <p:nvPr>
            <p:ph type="title"/>
          </p:nvPr>
        </p:nvSpPr>
        <p:spPr>
          <a:xfrm>
            <a:off x="1436854" y="577689"/>
            <a:ext cx="6342300" cy="772140"/>
          </a:xfrm>
          <a:prstGeom prst="rect">
            <a:avLst/>
          </a:prstGeom>
        </p:spPr>
        <p:txBody>
          <a:bodyPr spcFirstLastPara="1" wrap="square" lIns="91425" tIns="91425" rIns="91425" bIns="91425" anchor="t" anchorCtr="0">
            <a:noAutofit/>
          </a:bodyPr>
          <a:lstStyle/>
          <a:p>
            <a:pPr lvl="0"/>
            <a:r>
              <a:rPr lang="id-ID" sz="3200" dirty="0"/>
              <a:t>MENTIMETER</a:t>
            </a:r>
            <a:endParaRPr sz="3200" dirty="0"/>
          </a:p>
        </p:txBody>
      </p:sp>
      <p:pic>
        <p:nvPicPr>
          <p:cNvPr id="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1"/>
            <a:ext cx="8424936" cy="44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2121" name="Google Shape;2121;p61"/>
          <p:cNvSpPr txBox="1">
            <a:spLocks noGrp="1"/>
          </p:cNvSpPr>
          <p:nvPr>
            <p:ph type="title"/>
          </p:nvPr>
        </p:nvSpPr>
        <p:spPr>
          <a:xfrm>
            <a:off x="348344" y="606718"/>
            <a:ext cx="8186056" cy="714082"/>
          </a:xfrm>
          <a:prstGeom prst="rect">
            <a:avLst/>
          </a:prstGeom>
        </p:spPr>
        <p:txBody>
          <a:bodyPr spcFirstLastPara="1" wrap="square" lIns="91425" tIns="91425" rIns="91425" bIns="91425" anchor="t" anchorCtr="0">
            <a:noAutofit/>
          </a:bodyPr>
          <a:lstStyle/>
          <a:p>
            <a:pPr lvl="0"/>
            <a:r>
              <a:rPr lang="id-ID" sz="3200" dirty="0"/>
              <a:t>MENTIMETER</a:t>
            </a:r>
            <a:endParaRPr sz="3200" dirty="0"/>
          </a:p>
        </p:txBody>
      </p:sp>
      <p:pic>
        <p:nvPicPr>
          <p:cNvPr id="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25127"/>
            <a:ext cx="8496944" cy="468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8"/>
        <p:cNvGrpSpPr/>
        <p:nvPr/>
      </p:nvGrpSpPr>
      <p:grpSpPr>
        <a:xfrm>
          <a:off x="0" y="0"/>
          <a:ext cx="0" cy="0"/>
          <a:chOff x="0" y="0"/>
          <a:chExt cx="0" cy="0"/>
        </a:xfrm>
      </p:grpSpPr>
      <p:sp>
        <p:nvSpPr>
          <p:cNvPr id="2219" name="Google Shape;2219;p62"/>
          <p:cNvSpPr txBox="1">
            <a:spLocks noGrp="1"/>
          </p:cNvSpPr>
          <p:nvPr>
            <p:ph type="title"/>
          </p:nvPr>
        </p:nvSpPr>
        <p:spPr>
          <a:xfrm>
            <a:off x="377371" y="621232"/>
            <a:ext cx="8403772" cy="947700"/>
          </a:xfrm>
          <a:prstGeom prst="rect">
            <a:avLst/>
          </a:prstGeom>
        </p:spPr>
        <p:txBody>
          <a:bodyPr spcFirstLastPara="1" wrap="square" lIns="91425" tIns="91425" rIns="91425" bIns="91425" anchor="t" anchorCtr="0">
            <a:noAutofit/>
          </a:bodyPr>
          <a:lstStyle/>
          <a:p>
            <a:pPr lvl="0"/>
            <a:r>
              <a:rPr lang="id-ID" sz="3200" dirty="0"/>
              <a:t>MENTIMETER</a:t>
            </a:r>
            <a:endParaRPr sz="3200" dirty="0"/>
          </a:p>
        </p:txBody>
      </p:sp>
      <p:pic>
        <p:nvPicPr>
          <p:cNvPr id="1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13690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193" y="635747"/>
            <a:ext cx="6342300" cy="699567"/>
          </a:xfrm>
        </p:spPr>
        <p:txBody>
          <a:bodyPr/>
          <a:lstStyle/>
          <a:p>
            <a:r>
              <a:rPr lang="id-ID" sz="2800" dirty="0"/>
              <a:t>MENTIMETER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436914"/>
            <a:ext cx="8424863" cy="442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367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598" y="606718"/>
            <a:ext cx="6342300" cy="947700"/>
          </a:xfrm>
        </p:spPr>
        <p:txBody>
          <a:bodyPr/>
          <a:lstStyle/>
          <a:p>
            <a:r>
              <a:rPr lang="id-ID" sz="3200" dirty="0"/>
              <a:t>MENTIMETER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40" y="1700808"/>
            <a:ext cx="8173416" cy="4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810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592203"/>
            <a:ext cx="8403771" cy="947700"/>
          </a:xfrm>
        </p:spPr>
        <p:txBody>
          <a:bodyPr/>
          <a:lstStyle/>
          <a:p>
            <a:r>
              <a:rPr lang="id-ID" sz="3200" dirty="0"/>
              <a:t>MENTIMETER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22873"/>
            <a:ext cx="8208911" cy="471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177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 y="1538288"/>
            <a:ext cx="8351837"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90171" y="633512"/>
            <a:ext cx="7112000" cy="584775"/>
          </a:xfrm>
          <a:prstGeom prst="rect">
            <a:avLst/>
          </a:prstGeom>
        </p:spPr>
        <p:txBody>
          <a:bodyPr wrap="square">
            <a:spAutoFit/>
          </a:bodyPr>
          <a:lstStyle/>
          <a:p>
            <a:pPr algn="ctr"/>
            <a:r>
              <a:rPr lang="id-ID" sz="3200" dirty="0"/>
              <a:t>MENTIMETER</a:t>
            </a:r>
          </a:p>
        </p:txBody>
      </p:sp>
    </p:spTree>
    <p:extLst>
      <p:ext uri="{BB962C8B-B14F-4D97-AF65-F5344CB8AC3E}">
        <p14:creationId xmlns:p14="http://schemas.microsoft.com/office/powerpoint/2010/main" val="312611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conclusion</a:t>
            </a:r>
            <a:endParaRPr lang="id-ID" dirty="0"/>
          </a:p>
        </p:txBody>
      </p:sp>
      <p:sp>
        <p:nvSpPr>
          <p:cNvPr id="3" name="Rectangle 2"/>
          <p:cNvSpPr/>
          <p:nvPr/>
        </p:nvSpPr>
        <p:spPr>
          <a:xfrm>
            <a:off x="478970" y="1957274"/>
            <a:ext cx="8287657" cy="4401205"/>
          </a:xfrm>
          <a:prstGeom prst="rect">
            <a:avLst/>
          </a:prstGeom>
        </p:spPr>
        <p:txBody>
          <a:bodyPr wrap="square">
            <a:spAutoFit/>
          </a:bodyPr>
          <a:lstStyle/>
          <a:p>
            <a:r>
              <a:rPr lang="en-US" sz="2800" dirty="0"/>
              <a:t>As </a:t>
            </a:r>
            <a:r>
              <a:rPr lang="en-US" sz="2800" dirty="0" err="1"/>
              <a:t>mentimeter</a:t>
            </a:r>
            <a:r>
              <a:rPr lang="en-US" sz="2800" dirty="0"/>
              <a:t> is a student response system or an audience response system, so it allows students to give respond to the educator’s questions. This can ease the educator to measure the students’ understanding on the lesson learnt. This tool allows students to give opinions without hesitation because it is anonymous. The most importantly, it can be an option for the educators to create contents of online teaching and boost the students’ creativity by responding to the educators’ stimulant.</a:t>
            </a:r>
          </a:p>
        </p:txBody>
      </p:sp>
    </p:spTree>
    <p:extLst>
      <p:ext uri="{BB962C8B-B14F-4D97-AF65-F5344CB8AC3E}">
        <p14:creationId xmlns:p14="http://schemas.microsoft.com/office/powerpoint/2010/main" val="2139242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28" y="2220686"/>
            <a:ext cx="8244829" cy="4151085"/>
          </a:xfrm>
        </p:spPr>
        <p:txBody>
          <a:bodyPr/>
          <a:lstStyle/>
          <a:p>
            <a:r>
              <a:rPr lang="id-ID" sz="4000" dirty="0" smtClean="0">
                <a:latin typeface="Bodoni MT Black" pitchFamily="18" charset="0"/>
              </a:rPr>
              <a:t/>
            </a:r>
            <a:br>
              <a:rPr lang="id-ID" sz="4000" dirty="0" smtClean="0">
                <a:latin typeface="Bodoni MT Black" pitchFamily="18" charset="0"/>
              </a:rPr>
            </a:br>
            <a:r>
              <a:rPr lang="id-ID" sz="4000" dirty="0" smtClean="0">
                <a:latin typeface="Bodoni MT Black" pitchFamily="18" charset="0"/>
              </a:rPr>
              <a:t>Thank you</a:t>
            </a:r>
            <a:br>
              <a:rPr lang="id-ID" sz="4000" dirty="0" smtClean="0">
                <a:latin typeface="Bodoni MT Black" pitchFamily="18" charset="0"/>
              </a:rPr>
            </a:br>
            <a:r>
              <a:rPr lang="id-ID" sz="4000" dirty="0">
                <a:latin typeface="Bodoni MT Black" pitchFamily="18" charset="0"/>
              </a:rPr>
              <a:t/>
            </a:r>
            <a:br>
              <a:rPr lang="id-ID" sz="4000" dirty="0">
                <a:latin typeface="Bodoni MT Black" pitchFamily="18" charset="0"/>
              </a:rPr>
            </a:br>
            <a:r>
              <a:rPr lang="id-ID" sz="4000" dirty="0" smtClean="0">
                <a:latin typeface="Bodoni MT Black" pitchFamily="18" charset="0"/>
              </a:rPr>
              <a:t/>
            </a:r>
            <a:br>
              <a:rPr lang="id-ID" sz="4000" dirty="0" smtClean="0">
                <a:latin typeface="Bodoni MT Black" pitchFamily="18" charset="0"/>
              </a:rPr>
            </a:br>
            <a:r>
              <a:rPr lang="id-ID" sz="4000" dirty="0" smtClean="0">
                <a:latin typeface="Bodoni MT Black" pitchFamily="18" charset="0"/>
              </a:rPr>
              <a:t>rachmisuryadi@gmail.com</a:t>
            </a:r>
            <a:br>
              <a:rPr lang="id-ID" sz="4000" dirty="0" smtClean="0">
                <a:latin typeface="Bodoni MT Black" pitchFamily="18" charset="0"/>
              </a:rPr>
            </a:br>
            <a:r>
              <a:rPr lang="id-ID" sz="4000" dirty="0" smtClean="0">
                <a:latin typeface="Bodoni MT Black" pitchFamily="18" charset="0"/>
              </a:rPr>
              <a:t>rachmisuryadi@stitmugu.ac.id</a:t>
            </a:r>
            <a:endParaRPr lang="id-ID" sz="4000" dirty="0">
              <a:latin typeface="Bodoni MT Black" pitchFamily="18" charset="0"/>
            </a:endParaRPr>
          </a:p>
        </p:txBody>
      </p:sp>
    </p:spTree>
    <p:extLst>
      <p:ext uri="{BB962C8B-B14F-4D97-AF65-F5344CB8AC3E}">
        <p14:creationId xmlns:p14="http://schemas.microsoft.com/office/powerpoint/2010/main" val="2055748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9" name="Google Shape;269;p42"/>
          <p:cNvSpPr txBox="1">
            <a:spLocks noGrp="1"/>
          </p:cNvSpPr>
          <p:nvPr>
            <p:ph type="subTitle" idx="4294967295"/>
          </p:nvPr>
        </p:nvSpPr>
        <p:spPr>
          <a:xfrm>
            <a:off x="2577435" y="5011387"/>
            <a:ext cx="4239000" cy="629100"/>
          </a:xfrm>
          <a:prstGeom prst="rect">
            <a:avLst/>
          </a:prstGeom>
        </p:spPr>
        <p:txBody>
          <a:bodyPr spcFirstLastPara="1" wrap="square" lIns="91425" tIns="91425" rIns="91425" bIns="91425" anchor="t" anchorCtr="0">
            <a:noAutofit/>
          </a:bodyPr>
          <a:lstStyle/>
          <a:p>
            <a:pPr marL="0" lvl="0" indent="0" algn="ctr">
              <a:lnSpc>
                <a:spcPct val="100000"/>
              </a:lnSpc>
              <a:spcBef>
                <a:spcPct val="20000"/>
              </a:spcBef>
              <a:buClrTx/>
              <a:buSzTx/>
              <a:buNone/>
            </a:pPr>
            <a:r>
              <a:rPr lang="id-ID" sz="1200" kern="1200" dirty="0">
                <a:solidFill>
                  <a:prstClr val="black"/>
                </a:solidFill>
                <a:latin typeface="Times New Roman" pitchFamily="18" charset="0"/>
                <a:ea typeface="+mn-ea"/>
                <a:cs typeface="Times New Roman" pitchFamily="18" charset="0"/>
              </a:rPr>
              <a:t>source: googleimages</a:t>
            </a:r>
          </a:p>
        </p:txBody>
      </p:sp>
      <p:sp>
        <p:nvSpPr>
          <p:cNvPr id="272" name="Google Shape;272;p42"/>
          <p:cNvSpPr txBox="1">
            <a:spLocks noGrp="1"/>
          </p:cNvSpPr>
          <p:nvPr>
            <p:ph type="title" idx="2"/>
          </p:nvPr>
        </p:nvSpPr>
        <p:spPr>
          <a:xfrm>
            <a:off x="724275" y="628075"/>
            <a:ext cx="2227200" cy="881850"/>
          </a:xfrm>
          <a:prstGeom prst="rect">
            <a:avLst/>
          </a:prstGeom>
        </p:spPr>
        <p:txBody>
          <a:bodyPr spcFirstLastPara="1" wrap="square" lIns="91425" tIns="91425" rIns="91425" bIns="91425" anchor="ctr" anchorCtr="0">
            <a:noAutofit/>
          </a:bodyPr>
          <a:lstStyle/>
          <a:p>
            <a:pPr lvl="0"/>
            <a:r>
              <a:rPr lang="id-ID" sz="4400" kern="1200" dirty="0" smtClean="0">
                <a:solidFill>
                  <a:prstClr val="black"/>
                </a:solidFill>
                <a:latin typeface="Calibri"/>
                <a:ea typeface="+mj-ea"/>
                <a:cs typeface="+mj-cs"/>
              </a:rPr>
              <a:t/>
            </a:r>
            <a:br>
              <a:rPr lang="id-ID" sz="4400" kern="1200" dirty="0" smtClean="0">
                <a:solidFill>
                  <a:prstClr val="black"/>
                </a:solidFill>
                <a:latin typeface="Calibri"/>
                <a:ea typeface="+mj-ea"/>
                <a:cs typeface="+mj-cs"/>
              </a:rPr>
            </a:br>
            <a:endParaRPr dirty="0">
              <a:solidFill>
                <a:schemeClr val="dk1"/>
              </a:solidFill>
            </a:endParaRPr>
          </a:p>
        </p:txBody>
      </p:sp>
      <p:sp>
        <p:nvSpPr>
          <p:cNvPr id="6" name="Rectangle 5"/>
          <p:cNvSpPr/>
          <p:nvPr/>
        </p:nvSpPr>
        <p:spPr>
          <a:xfrm>
            <a:off x="326570" y="271284"/>
            <a:ext cx="648986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2800" b="0" i="0" u="none" strike="noStrike" kern="1200" cap="none" spc="0" normalizeH="0" baseline="0" noProof="0" dirty="0" smtClean="0">
                <a:ln>
                  <a:noFill/>
                </a:ln>
                <a:solidFill>
                  <a:prstClr val="black"/>
                </a:solidFill>
                <a:effectLst/>
                <a:uLnTx/>
                <a:uFillTx/>
                <a:latin typeface="Calibri"/>
                <a:ea typeface="+mj-ea"/>
                <a:cs typeface="+mj-cs"/>
              </a:rPr>
              <a:t>TEACHING WITH TECHNOLOGY</a:t>
            </a:r>
            <a:endParaRPr kumimoji="0" lang="id-ID" sz="2800" b="0" i="0" u="none" strike="noStrike" kern="0" cap="none" spc="0" normalizeH="0" baseline="0" noProof="0" dirty="0" smtClean="0">
              <a:ln>
                <a:noFill/>
              </a:ln>
              <a:solidFill>
                <a:sysClr val="windowText" lastClr="000000"/>
              </a:solidFill>
              <a:effectLst/>
              <a:uLnTx/>
              <a:uFillTx/>
            </a:endParaRPr>
          </a:p>
        </p:txBody>
      </p:sp>
      <p:pic>
        <p:nvPicPr>
          <p:cNvPr id="70" name="Picture 69" descr="Teaching With Technology - Social Web School"/>
          <p:cNvPicPr/>
          <p:nvPr/>
        </p:nvPicPr>
        <p:blipFill>
          <a:blip r:embed="rId3">
            <a:extLst>
              <a:ext uri="{28A0092B-C50C-407E-A947-70E740481C1C}">
                <a14:useLocalDpi xmlns:a14="http://schemas.microsoft.com/office/drawing/2010/main" val="0"/>
              </a:ext>
            </a:extLst>
          </a:blip>
          <a:srcRect/>
          <a:stretch>
            <a:fillRect/>
          </a:stretch>
        </p:blipFill>
        <p:spPr bwMode="auto">
          <a:xfrm>
            <a:off x="806100" y="794504"/>
            <a:ext cx="7803509" cy="42168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par>
                                <p:cTn id="8" presetID="1" presetClass="entr" presetSubtype="0" fill="hold" nodeType="withEffect">
                                  <p:stCondLst>
                                    <p:cond delay="0"/>
                                  </p:stCondLst>
                                  <p:childTnLst>
                                    <p:set>
                                      <p:cBhvr>
                                        <p:cTn id="9"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43"/>
          <p:cNvSpPr/>
          <p:nvPr/>
        </p:nvSpPr>
        <p:spPr>
          <a:xfrm>
            <a:off x="311700" y="4046325"/>
            <a:ext cx="8515200" cy="249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43"/>
          <p:cNvSpPr txBox="1">
            <a:spLocks noGrp="1"/>
          </p:cNvSpPr>
          <p:nvPr>
            <p:ph type="title"/>
          </p:nvPr>
        </p:nvSpPr>
        <p:spPr>
          <a:xfrm>
            <a:off x="1743450" y="4492150"/>
            <a:ext cx="5651700" cy="946800"/>
          </a:xfrm>
          <a:prstGeom prst="rect">
            <a:avLst/>
          </a:prstGeom>
        </p:spPr>
        <p:txBody>
          <a:bodyPr spcFirstLastPara="1" wrap="square" lIns="91425" tIns="91425" rIns="91425" bIns="91425" anchor="b" anchorCtr="0">
            <a:noAutofit/>
          </a:bodyPr>
          <a:lstStyle/>
          <a:p>
            <a:pPr lvl="0"/>
            <a:r>
              <a:rPr lang="id-ID" sz="3200" kern="1200" dirty="0">
                <a:solidFill>
                  <a:prstClr val="black"/>
                </a:solidFill>
                <a:latin typeface="Calibri"/>
                <a:ea typeface="+mj-ea"/>
                <a:cs typeface="+mj-cs"/>
              </a:rPr>
              <a:t>TEACHING WITH TECHNOLOGY</a:t>
            </a:r>
            <a:endParaRPr sz="3200" dirty="0"/>
          </a:p>
        </p:txBody>
      </p:sp>
      <p:pic>
        <p:nvPicPr>
          <p:cNvPr id="8" name="Picture 7" descr="Successfully Starting Off The School Year With Classroom Technology |  Stories | South Carolina ETV"/>
          <p:cNvPicPr/>
          <p:nvPr/>
        </p:nvPicPr>
        <p:blipFill>
          <a:blip r:embed="rId3">
            <a:extLst>
              <a:ext uri="{28A0092B-C50C-407E-A947-70E740481C1C}">
                <a14:useLocalDpi xmlns:a14="http://schemas.microsoft.com/office/drawing/2010/main" val="0"/>
              </a:ext>
            </a:extLst>
          </a:blip>
          <a:srcRect/>
          <a:stretch>
            <a:fillRect/>
          </a:stretch>
        </p:blipFill>
        <p:spPr bwMode="auto">
          <a:xfrm>
            <a:off x="652478" y="90449"/>
            <a:ext cx="3646390" cy="3964658"/>
          </a:xfrm>
          <a:prstGeom prst="rect">
            <a:avLst/>
          </a:prstGeom>
          <a:noFill/>
          <a:ln>
            <a:noFill/>
          </a:ln>
        </p:spPr>
      </p:pic>
      <p:pic>
        <p:nvPicPr>
          <p:cNvPr id="9" name="Picture 8" descr="Teaching With Technology -"/>
          <p:cNvPicPr/>
          <p:nvPr/>
        </p:nvPicPr>
        <p:blipFill>
          <a:blip r:embed="rId4">
            <a:extLst>
              <a:ext uri="{28A0092B-C50C-407E-A947-70E740481C1C}">
                <a14:useLocalDpi xmlns:a14="http://schemas.microsoft.com/office/drawing/2010/main" val="0"/>
              </a:ext>
            </a:extLst>
          </a:blip>
          <a:srcRect/>
          <a:stretch>
            <a:fillRect/>
          </a:stretch>
        </p:blipFill>
        <p:spPr bwMode="auto">
          <a:xfrm>
            <a:off x="4466634" y="90449"/>
            <a:ext cx="3816424" cy="395587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4"/>
          <p:cNvSpPr/>
          <p:nvPr/>
        </p:nvSpPr>
        <p:spPr>
          <a:xfrm>
            <a:off x="2984800" y="1558325"/>
            <a:ext cx="5364000" cy="191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44"/>
          <p:cNvSpPr/>
          <p:nvPr/>
        </p:nvSpPr>
        <p:spPr>
          <a:xfrm>
            <a:off x="2984750" y="3828775"/>
            <a:ext cx="5364000" cy="2712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44"/>
          <p:cNvSpPr txBox="1">
            <a:spLocks noGrp="1"/>
          </p:cNvSpPr>
          <p:nvPr>
            <p:ph type="body" idx="1"/>
          </p:nvPr>
        </p:nvSpPr>
        <p:spPr>
          <a:xfrm>
            <a:off x="3174266" y="1558325"/>
            <a:ext cx="5174484" cy="1867890"/>
          </a:xfrm>
          <a:prstGeom prst="rect">
            <a:avLst/>
          </a:prstGeom>
        </p:spPr>
        <p:txBody>
          <a:bodyPr spcFirstLastPara="1" wrap="square" lIns="91425" tIns="91425" rIns="91425" bIns="91425" anchor="t" anchorCtr="0">
            <a:noAutofit/>
          </a:bodyPr>
          <a:lstStyle/>
          <a:p>
            <a:pPr marL="0" lvl="0" indent="0">
              <a:spcAft>
                <a:spcPts val="1600"/>
              </a:spcAft>
              <a:buNone/>
            </a:pPr>
            <a:r>
              <a:rPr lang="en-US" dirty="0">
                <a:solidFill>
                  <a:schemeClr val="lt1"/>
                </a:solidFill>
              </a:rPr>
              <a:t>Richards, 2014</a:t>
            </a:r>
          </a:p>
          <a:p>
            <a:pPr marL="0" lvl="0" indent="0">
              <a:spcAft>
                <a:spcPts val="1600"/>
              </a:spcAft>
              <a:buNone/>
            </a:pPr>
            <a:r>
              <a:rPr lang="en-US" dirty="0">
                <a:solidFill>
                  <a:schemeClr val="lt1"/>
                </a:solidFill>
              </a:rPr>
              <a:t>“The use of technology in teaching becomes more important in present times, because teachers also have to be able to keep up with the technological knowledge of their students”</a:t>
            </a:r>
          </a:p>
        </p:txBody>
      </p:sp>
      <p:sp>
        <p:nvSpPr>
          <p:cNvPr id="335" name="Google Shape;335;p44"/>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p>
            <a:pPr lvl="0"/>
            <a:r>
              <a:rPr lang="id-ID" sz="3200" b="1" kern="1200" dirty="0">
                <a:solidFill>
                  <a:prstClr val="black"/>
                </a:solidFill>
                <a:latin typeface="Times New Roman" pitchFamily="18" charset="0"/>
                <a:ea typeface="+mj-ea"/>
                <a:cs typeface="Times New Roman" pitchFamily="18" charset="0"/>
              </a:rPr>
              <a:t>TEACHING WITH TECHNOLOGY</a:t>
            </a:r>
            <a:endParaRPr dirty="0"/>
          </a:p>
        </p:txBody>
      </p:sp>
      <p:sp>
        <p:nvSpPr>
          <p:cNvPr id="336" name="Google Shape;336;p44"/>
          <p:cNvSpPr txBox="1">
            <a:spLocks noGrp="1"/>
          </p:cNvSpPr>
          <p:nvPr>
            <p:ph type="body" idx="2"/>
          </p:nvPr>
        </p:nvSpPr>
        <p:spPr>
          <a:xfrm>
            <a:off x="3306572" y="4024583"/>
            <a:ext cx="4958654" cy="2364342"/>
          </a:xfrm>
          <a:prstGeom prst="rect">
            <a:avLst/>
          </a:prstGeom>
        </p:spPr>
        <p:txBody>
          <a:bodyPr spcFirstLastPara="1" wrap="square" lIns="91425" tIns="91425" rIns="91425" bIns="91425" anchor="t" anchorCtr="0">
            <a:noAutofit/>
          </a:bodyPr>
          <a:lstStyle/>
          <a:p>
            <a:pPr marL="0" lvl="0" indent="0">
              <a:buNone/>
            </a:pPr>
            <a:r>
              <a:rPr lang="en-US" dirty="0">
                <a:solidFill>
                  <a:schemeClr val="lt1"/>
                </a:solidFill>
              </a:rPr>
              <a:t>Prensky, 2001</a:t>
            </a:r>
          </a:p>
          <a:p>
            <a:pPr marL="0" lvl="0" indent="0">
              <a:buNone/>
            </a:pPr>
            <a:r>
              <a:rPr lang="en-US" dirty="0">
                <a:solidFill>
                  <a:schemeClr val="lt1"/>
                </a:solidFill>
              </a:rPr>
              <a:t>in order to meet the expectations of today’s ‘digital natives’, who are quite competent, and in a way, dependent to computers and other online instruments technology is expected to help students to get better understanding on their lesson.</a:t>
            </a:r>
          </a:p>
          <a:p>
            <a:pPr marL="0" lvl="0" indent="0" algn="l" rtl="0">
              <a:spcBef>
                <a:spcPts val="1600"/>
              </a:spcBef>
              <a:spcAft>
                <a:spcPts val="0"/>
              </a:spcAft>
              <a:buNone/>
            </a:pPr>
            <a:endParaRPr dirty="0">
              <a:solidFill>
                <a:schemeClr val="lt1"/>
              </a:solidFill>
            </a:endParaRPr>
          </a:p>
          <a:p>
            <a:pPr marL="0" lvl="0" indent="0" algn="l" rtl="0">
              <a:spcBef>
                <a:spcPts val="1600"/>
              </a:spcBef>
              <a:spcAft>
                <a:spcPts val="0"/>
              </a:spcAft>
              <a:buNone/>
            </a:pPr>
            <a:endParaRPr dirty="0">
              <a:solidFill>
                <a:schemeClr val="lt1"/>
              </a:solidFill>
            </a:endParaRPr>
          </a:p>
        </p:txBody>
      </p:sp>
      <p:grpSp>
        <p:nvGrpSpPr>
          <p:cNvPr id="337" name="Google Shape;337;p44"/>
          <p:cNvGrpSpPr/>
          <p:nvPr/>
        </p:nvGrpSpPr>
        <p:grpSpPr>
          <a:xfrm>
            <a:off x="1802339" y="2125569"/>
            <a:ext cx="1253650" cy="1907754"/>
            <a:chOff x="1802339" y="2125569"/>
            <a:chExt cx="1253650" cy="1907754"/>
          </a:xfrm>
        </p:grpSpPr>
        <p:sp>
          <p:nvSpPr>
            <p:cNvPr id="338" name="Google Shape;338;p44"/>
            <p:cNvSpPr/>
            <p:nvPr/>
          </p:nvSpPr>
          <p:spPr>
            <a:xfrm>
              <a:off x="1802339" y="2125569"/>
              <a:ext cx="1094850" cy="1907754"/>
            </a:xfrm>
            <a:custGeom>
              <a:avLst/>
              <a:gdLst/>
              <a:ahLst/>
              <a:cxnLst/>
              <a:rect l="l" t="t" r="r" b="b"/>
              <a:pathLst>
                <a:path w="35038" h="61053" extrusionOk="0">
                  <a:moveTo>
                    <a:pt x="10399" y="1"/>
                  </a:moveTo>
                  <a:cubicBezTo>
                    <a:pt x="8209" y="1"/>
                    <a:pt x="6318" y="1643"/>
                    <a:pt x="6061" y="3872"/>
                  </a:cubicBezTo>
                  <a:lnTo>
                    <a:pt x="269" y="53858"/>
                  </a:lnTo>
                  <a:cubicBezTo>
                    <a:pt x="268" y="53860"/>
                    <a:pt x="268" y="53864"/>
                    <a:pt x="268" y="53867"/>
                  </a:cubicBezTo>
                  <a:cubicBezTo>
                    <a:pt x="0" y="56271"/>
                    <a:pt x="1733" y="58434"/>
                    <a:pt x="4135" y="58702"/>
                  </a:cubicBezTo>
                  <a:lnTo>
                    <a:pt x="24128" y="61023"/>
                  </a:lnTo>
                  <a:cubicBezTo>
                    <a:pt x="24299" y="61043"/>
                    <a:pt x="24468" y="61052"/>
                    <a:pt x="24635" y="61052"/>
                  </a:cubicBezTo>
                  <a:cubicBezTo>
                    <a:pt x="26823" y="61052"/>
                    <a:pt x="28713" y="59413"/>
                    <a:pt x="28972" y="57187"/>
                  </a:cubicBezTo>
                  <a:lnTo>
                    <a:pt x="34764" y="7202"/>
                  </a:lnTo>
                  <a:cubicBezTo>
                    <a:pt x="35037" y="4800"/>
                    <a:pt x="33314" y="2631"/>
                    <a:pt x="30913" y="2353"/>
                  </a:cubicBezTo>
                  <a:lnTo>
                    <a:pt x="10921" y="31"/>
                  </a:lnTo>
                  <a:lnTo>
                    <a:pt x="10906" y="30"/>
                  </a:lnTo>
                  <a:cubicBezTo>
                    <a:pt x="10736" y="10"/>
                    <a:pt x="10567" y="1"/>
                    <a:pt x="103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44"/>
            <p:cNvSpPr/>
            <p:nvPr/>
          </p:nvSpPr>
          <p:spPr>
            <a:xfrm>
              <a:off x="1849586" y="2179940"/>
              <a:ext cx="1002639" cy="1788263"/>
            </a:xfrm>
            <a:custGeom>
              <a:avLst/>
              <a:gdLst/>
              <a:ahLst/>
              <a:cxnLst/>
              <a:rect l="l" t="t" r="r" b="b"/>
              <a:pathLst>
                <a:path w="32087" h="57229" extrusionOk="0">
                  <a:moveTo>
                    <a:pt x="8884" y="1"/>
                  </a:moveTo>
                  <a:cubicBezTo>
                    <a:pt x="7349" y="1"/>
                    <a:pt x="6022" y="1152"/>
                    <a:pt x="5839" y="2715"/>
                  </a:cubicBezTo>
                  <a:cubicBezTo>
                    <a:pt x="5839" y="2720"/>
                    <a:pt x="5839" y="2724"/>
                    <a:pt x="5838" y="2729"/>
                  </a:cubicBezTo>
                  <a:lnTo>
                    <a:pt x="186" y="51496"/>
                  </a:lnTo>
                  <a:cubicBezTo>
                    <a:pt x="1" y="53174"/>
                    <a:pt x="1206" y="54686"/>
                    <a:pt x="2884" y="54881"/>
                  </a:cubicBezTo>
                  <a:lnTo>
                    <a:pt x="22827" y="57207"/>
                  </a:lnTo>
                  <a:cubicBezTo>
                    <a:pt x="22949" y="57221"/>
                    <a:pt x="23069" y="57228"/>
                    <a:pt x="23188" y="57228"/>
                  </a:cubicBezTo>
                  <a:cubicBezTo>
                    <a:pt x="24722" y="57228"/>
                    <a:pt x="26047" y="56081"/>
                    <a:pt x="26232" y="54520"/>
                  </a:cubicBezTo>
                  <a:lnTo>
                    <a:pt x="31893" y="5738"/>
                  </a:lnTo>
                  <a:cubicBezTo>
                    <a:pt x="32087" y="4055"/>
                    <a:pt x="30880" y="2532"/>
                    <a:pt x="29196" y="2337"/>
                  </a:cubicBezTo>
                  <a:lnTo>
                    <a:pt x="29196" y="2338"/>
                  </a:lnTo>
                  <a:lnTo>
                    <a:pt x="25319" y="1886"/>
                  </a:lnTo>
                  <a:cubicBezTo>
                    <a:pt x="25288" y="1883"/>
                    <a:pt x="25256" y="1882"/>
                    <a:pt x="25224" y="1882"/>
                  </a:cubicBezTo>
                  <a:cubicBezTo>
                    <a:pt x="24735" y="1882"/>
                    <a:pt x="24316" y="2254"/>
                    <a:pt x="24268" y="2751"/>
                  </a:cubicBezTo>
                  <a:lnTo>
                    <a:pt x="24267" y="2759"/>
                  </a:lnTo>
                  <a:lnTo>
                    <a:pt x="24182" y="3462"/>
                  </a:lnTo>
                  <a:cubicBezTo>
                    <a:pt x="24137" y="3962"/>
                    <a:pt x="23717" y="4339"/>
                    <a:pt x="23224" y="4339"/>
                  </a:cubicBezTo>
                  <a:cubicBezTo>
                    <a:pt x="23195" y="4339"/>
                    <a:pt x="23166" y="4337"/>
                    <a:pt x="23137" y="4335"/>
                  </a:cubicBezTo>
                  <a:lnTo>
                    <a:pt x="23128" y="4335"/>
                  </a:lnTo>
                  <a:lnTo>
                    <a:pt x="15571" y="3456"/>
                  </a:lnTo>
                  <a:cubicBezTo>
                    <a:pt x="15051" y="3368"/>
                    <a:pt x="14689" y="2889"/>
                    <a:pt x="14745" y="2364"/>
                  </a:cubicBezTo>
                  <a:lnTo>
                    <a:pt x="14824" y="1662"/>
                  </a:lnTo>
                  <a:cubicBezTo>
                    <a:pt x="14898" y="1135"/>
                    <a:pt x="14531" y="648"/>
                    <a:pt x="14005" y="575"/>
                  </a:cubicBezTo>
                  <a:lnTo>
                    <a:pt x="13997" y="574"/>
                  </a:lnTo>
                  <a:lnTo>
                    <a:pt x="12638" y="413"/>
                  </a:lnTo>
                  <a:lnTo>
                    <a:pt x="9243" y="21"/>
                  </a:lnTo>
                  <a:cubicBezTo>
                    <a:pt x="9122" y="7"/>
                    <a:pt x="9003" y="1"/>
                    <a:pt x="8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44"/>
            <p:cNvSpPr/>
            <p:nvPr/>
          </p:nvSpPr>
          <p:spPr>
            <a:xfrm>
              <a:off x="1852617" y="2416702"/>
              <a:ext cx="534551" cy="374376"/>
            </a:xfrm>
            <a:custGeom>
              <a:avLst/>
              <a:gdLst/>
              <a:ahLst/>
              <a:cxnLst/>
              <a:rect l="l" t="t" r="r" b="b"/>
              <a:pathLst>
                <a:path w="17107" h="11981" extrusionOk="0">
                  <a:moveTo>
                    <a:pt x="16548" y="0"/>
                  </a:moveTo>
                  <a:lnTo>
                    <a:pt x="1" y="827"/>
                  </a:lnTo>
                  <a:lnTo>
                    <a:pt x="558" y="11980"/>
                  </a:lnTo>
                  <a:lnTo>
                    <a:pt x="17106" y="11152"/>
                  </a:lnTo>
                  <a:lnTo>
                    <a:pt x="1654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44"/>
            <p:cNvSpPr/>
            <p:nvPr/>
          </p:nvSpPr>
          <p:spPr>
            <a:xfrm>
              <a:off x="1851804" y="2415014"/>
              <a:ext cx="515834" cy="228794"/>
            </a:xfrm>
            <a:custGeom>
              <a:avLst/>
              <a:gdLst/>
              <a:ahLst/>
              <a:cxnLst/>
              <a:rect l="l" t="t" r="r" b="b"/>
              <a:pathLst>
                <a:path w="16508" h="7322" extrusionOk="0">
                  <a:moveTo>
                    <a:pt x="16508" y="0"/>
                  </a:moveTo>
                  <a:cubicBezTo>
                    <a:pt x="16293" y="155"/>
                    <a:pt x="16089" y="326"/>
                    <a:pt x="15901" y="512"/>
                  </a:cubicBezTo>
                  <a:lnTo>
                    <a:pt x="14216" y="2017"/>
                  </a:lnTo>
                  <a:cubicBezTo>
                    <a:pt x="12803" y="3261"/>
                    <a:pt x="10884" y="5010"/>
                    <a:pt x="8772" y="6965"/>
                  </a:cubicBezTo>
                  <a:lnTo>
                    <a:pt x="8772" y="6965"/>
                  </a:lnTo>
                  <a:lnTo>
                    <a:pt x="8745" y="6946"/>
                  </a:lnTo>
                  <a:cubicBezTo>
                    <a:pt x="6348" y="5216"/>
                    <a:pt x="4177" y="3667"/>
                    <a:pt x="2592" y="2558"/>
                  </a:cubicBezTo>
                  <a:lnTo>
                    <a:pt x="712" y="1248"/>
                  </a:lnTo>
                  <a:cubicBezTo>
                    <a:pt x="488" y="1080"/>
                    <a:pt x="249" y="930"/>
                    <a:pt x="0" y="802"/>
                  </a:cubicBezTo>
                  <a:lnTo>
                    <a:pt x="0" y="802"/>
                  </a:lnTo>
                  <a:cubicBezTo>
                    <a:pt x="203" y="996"/>
                    <a:pt x="421" y="1174"/>
                    <a:pt x="651" y="1334"/>
                  </a:cubicBezTo>
                  <a:lnTo>
                    <a:pt x="2488" y="2708"/>
                  </a:lnTo>
                  <a:cubicBezTo>
                    <a:pt x="4041" y="3856"/>
                    <a:pt x="6198" y="5430"/>
                    <a:pt x="8590" y="7156"/>
                  </a:cubicBezTo>
                  <a:lnTo>
                    <a:pt x="8715" y="7241"/>
                  </a:lnTo>
                  <a:lnTo>
                    <a:pt x="8780" y="7322"/>
                  </a:lnTo>
                  <a:lnTo>
                    <a:pt x="8856" y="7246"/>
                  </a:lnTo>
                  <a:cubicBezTo>
                    <a:pt x="11002" y="5266"/>
                    <a:pt x="12923" y="3471"/>
                    <a:pt x="14306" y="2161"/>
                  </a:cubicBezTo>
                  <a:lnTo>
                    <a:pt x="15936" y="602"/>
                  </a:lnTo>
                  <a:cubicBezTo>
                    <a:pt x="16141" y="415"/>
                    <a:pt x="16332" y="214"/>
                    <a:pt x="1650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44"/>
            <p:cNvSpPr/>
            <p:nvPr/>
          </p:nvSpPr>
          <p:spPr>
            <a:xfrm>
              <a:off x="1868397" y="2569815"/>
              <a:ext cx="166580" cy="218764"/>
            </a:xfrm>
            <a:custGeom>
              <a:avLst/>
              <a:gdLst/>
              <a:ahLst/>
              <a:cxnLst/>
              <a:rect l="l" t="t" r="r" b="b"/>
              <a:pathLst>
                <a:path w="5331" h="7001" extrusionOk="0">
                  <a:moveTo>
                    <a:pt x="5330" y="0"/>
                  </a:moveTo>
                  <a:cubicBezTo>
                    <a:pt x="4341" y="1085"/>
                    <a:pt x="3418" y="2227"/>
                    <a:pt x="2563" y="3420"/>
                  </a:cubicBezTo>
                  <a:cubicBezTo>
                    <a:pt x="1637" y="4561"/>
                    <a:pt x="782" y="5757"/>
                    <a:pt x="0" y="7001"/>
                  </a:cubicBezTo>
                  <a:cubicBezTo>
                    <a:pt x="988" y="5915"/>
                    <a:pt x="1913" y="4774"/>
                    <a:pt x="2768" y="3581"/>
                  </a:cubicBezTo>
                  <a:cubicBezTo>
                    <a:pt x="3692" y="2439"/>
                    <a:pt x="4549" y="1244"/>
                    <a:pt x="533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44"/>
            <p:cNvSpPr/>
            <p:nvPr/>
          </p:nvSpPr>
          <p:spPr>
            <a:xfrm>
              <a:off x="2206526" y="2556941"/>
              <a:ext cx="178173" cy="205765"/>
            </a:xfrm>
            <a:custGeom>
              <a:avLst/>
              <a:gdLst/>
              <a:ahLst/>
              <a:cxnLst/>
              <a:rect l="l" t="t" r="r" b="b"/>
              <a:pathLst>
                <a:path w="5702" h="6585" extrusionOk="0">
                  <a:moveTo>
                    <a:pt x="1" y="1"/>
                  </a:moveTo>
                  <a:lnTo>
                    <a:pt x="1" y="1"/>
                  </a:lnTo>
                  <a:cubicBezTo>
                    <a:pt x="850" y="1178"/>
                    <a:pt x="1770" y="2304"/>
                    <a:pt x="2753" y="3371"/>
                  </a:cubicBezTo>
                  <a:cubicBezTo>
                    <a:pt x="3673" y="4500"/>
                    <a:pt x="4658" y="5573"/>
                    <a:pt x="5702" y="6585"/>
                  </a:cubicBezTo>
                  <a:cubicBezTo>
                    <a:pt x="4855" y="5402"/>
                    <a:pt x="3935" y="4272"/>
                    <a:pt x="2949" y="3201"/>
                  </a:cubicBezTo>
                  <a:cubicBezTo>
                    <a:pt x="2031" y="2077"/>
                    <a:pt x="1046" y="1008"/>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44"/>
            <p:cNvSpPr/>
            <p:nvPr/>
          </p:nvSpPr>
          <p:spPr>
            <a:xfrm>
              <a:off x="2054007" y="2832669"/>
              <a:ext cx="1001951" cy="773626"/>
            </a:xfrm>
            <a:custGeom>
              <a:avLst/>
              <a:gdLst/>
              <a:ahLst/>
              <a:cxnLst/>
              <a:rect l="l" t="t" r="r" b="b"/>
              <a:pathLst>
                <a:path w="32065" h="24758" extrusionOk="0">
                  <a:moveTo>
                    <a:pt x="3885" y="1"/>
                  </a:moveTo>
                  <a:lnTo>
                    <a:pt x="0" y="18993"/>
                  </a:lnTo>
                  <a:lnTo>
                    <a:pt x="28180" y="24758"/>
                  </a:lnTo>
                  <a:lnTo>
                    <a:pt x="32064" y="5765"/>
                  </a:lnTo>
                  <a:lnTo>
                    <a:pt x="38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44"/>
            <p:cNvSpPr/>
            <p:nvPr/>
          </p:nvSpPr>
          <p:spPr>
            <a:xfrm>
              <a:off x="2175653" y="2832606"/>
              <a:ext cx="880336" cy="457088"/>
            </a:xfrm>
            <a:custGeom>
              <a:avLst/>
              <a:gdLst/>
              <a:ahLst/>
              <a:cxnLst/>
              <a:rect l="l" t="t" r="r" b="b"/>
              <a:pathLst>
                <a:path w="28173" h="14628" extrusionOk="0">
                  <a:moveTo>
                    <a:pt x="1" y="0"/>
                  </a:moveTo>
                  <a:lnTo>
                    <a:pt x="1" y="0"/>
                  </a:lnTo>
                  <a:cubicBezTo>
                    <a:pt x="64" y="111"/>
                    <a:pt x="138" y="215"/>
                    <a:pt x="221" y="312"/>
                  </a:cubicBezTo>
                  <a:lnTo>
                    <a:pt x="899" y="1154"/>
                  </a:lnTo>
                  <a:lnTo>
                    <a:pt x="3406" y="4238"/>
                  </a:lnTo>
                  <a:lnTo>
                    <a:pt x="11791" y="14347"/>
                  </a:lnTo>
                  <a:lnTo>
                    <a:pt x="11957" y="14547"/>
                  </a:lnTo>
                  <a:lnTo>
                    <a:pt x="12027" y="14628"/>
                  </a:lnTo>
                  <a:lnTo>
                    <a:pt x="12117" y="14577"/>
                  </a:lnTo>
                  <a:lnTo>
                    <a:pt x="23505" y="8390"/>
                  </a:lnTo>
                  <a:lnTo>
                    <a:pt x="26935" y="6493"/>
                  </a:lnTo>
                  <a:lnTo>
                    <a:pt x="27857" y="5962"/>
                  </a:lnTo>
                  <a:cubicBezTo>
                    <a:pt x="27967" y="5906"/>
                    <a:pt x="28072" y="5841"/>
                    <a:pt x="28173" y="5767"/>
                  </a:cubicBezTo>
                  <a:lnTo>
                    <a:pt x="28173" y="5767"/>
                  </a:lnTo>
                  <a:cubicBezTo>
                    <a:pt x="28055" y="5804"/>
                    <a:pt x="27941" y="5852"/>
                    <a:pt x="27833" y="5912"/>
                  </a:cubicBezTo>
                  <a:lnTo>
                    <a:pt x="26884" y="6414"/>
                  </a:lnTo>
                  <a:lnTo>
                    <a:pt x="23425" y="8229"/>
                  </a:lnTo>
                  <a:lnTo>
                    <a:pt x="12097" y="14298"/>
                  </a:lnTo>
                  <a:lnTo>
                    <a:pt x="12000" y="14182"/>
                  </a:lnTo>
                  <a:lnTo>
                    <a:pt x="3556" y="4122"/>
                  </a:lnTo>
                  <a:cubicBezTo>
                    <a:pt x="2478" y="2859"/>
                    <a:pt x="1605" y="1826"/>
                    <a:pt x="974" y="1088"/>
                  </a:cubicBezTo>
                  <a:lnTo>
                    <a:pt x="261" y="276"/>
                  </a:lnTo>
                  <a:cubicBezTo>
                    <a:pt x="183" y="177"/>
                    <a:pt x="97" y="8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44"/>
            <p:cNvSpPr/>
            <p:nvPr/>
          </p:nvSpPr>
          <p:spPr>
            <a:xfrm>
              <a:off x="2052663" y="3129645"/>
              <a:ext cx="378782" cy="296570"/>
            </a:xfrm>
            <a:custGeom>
              <a:avLst/>
              <a:gdLst/>
              <a:ahLst/>
              <a:cxnLst/>
              <a:rect l="l" t="t" r="r" b="b"/>
              <a:pathLst>
                <a:path w="12122" h="9491" extrusionOk="0">
                  <a:moveTo>
                    <a:pt x="12047" y="1"/>
                  </a:moveTo>
                  <a:cubicBezTo>
                    <a:pt x="11910" y="1"/>
                    <a:pt x="9234" y="2062"/>
                    <a:pt x="5963" y="4645"/>
                  </a:cubicBezTo>
                  <a:cubicBezTo>
                    <a:pt x="2648" y="7262"/>
                    <a:pt x="1" y="9434"/>
                    <a:pt x="45" y="9489"/>
                  </a:cubicBezTo>
                  <a:cubicBezTo>
                    <a:pt x="46" y="9490"/>
                    <a:pt x="47" y="9491"/>
                    <a:pt x="49" y="9491"/>
                  </a:cubicBezTo>
                  <a:cubicBezTo>
                    <a:pt x="163" y="9491"/>
                    <a:pt x="2861" y="7436"/>
                    <a:pt x="6128" y="4851"/>
                  </a:cubicBezTo>
                  <a:cubicBezTo>
                    <a:pt x="9442" y="2229"/>
                    <a:pt x="12121" y="57"/>
                    <a:pt x="12051" y="2"/>
                  </a:cubicBezTo>
                  <a:cubicBezTo>
                    <a:pt x="12050" y="1"/>
                    <a:pt x="12048" y="1"/>
                    <a:pt x="120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7" name="Google Shape;347;p44"/>
          <p:cNvGrpSpPr/>
          <p:nvPr/>
        </p:nvGrpSpPr>
        <p:grpSpPr>
          <a:xfrm>
            <a:off x="475169" y="4380893"/>
            <a:ext cx="2699097" cy="1669898"/>
            <a:chOff x="2743100" y="4139625"/>
            <a:chExt cx="2159450" cy="1336025"/>
          </a:xfrm>
        </p:grpSpPr>
        <p:sp>
          <p:nvSpPr>
            <p:cNvPr id="348" name="Google Shape;348;p44"/>
            <p:cNvSpPr/>
            <p:nvPr/>
          </p:nvSpPr>
          <p:spPr>
            <a:xfrm>
              <a:off x="2826100" y="4139625"/>
              <a:ext cx="1993450" cy="1318225"/>
            </a:xfrm>
            <a:custGeom>
              <a:avLst/>
              <a:gdLst/>
              <a:ahLst/>
              <a:cxnLst/>
              <a:rect l="l" t="t" r="r" b="b"/>
              <a:pathLst>
                <a:path w="79738" h="52729" extrusionOk="0">
                  <a:moveTo>
                    <a:pt x="3516" y="1"/>
                  </a:moveTo>
                  <a:cubicBezTo>
                    <a:pt x="1568" y="1"/>
                    <a:pt x="0" y="1568"/>
                    <a:pt x="0" y="3515"/>
                  </a:cubicBezTo>
                  <a:lnTo>
                    <a:pt x="0" y="49214"/>
                  </a:lnTo>
                  <a:cubicBezTo>
                    <a:pt x="0" y="51160"/>
                    <a:pt x="1568" y="52728"/>
                    <a:pt x="3516" y="52728"/>
                  </a:cubicBezTo>
                  <a:lnTo>
                    <a:pt x="76222" y="52728"/>
                  </a:lnTo>
                  <a:cubicBezTo>
                    <a:pt x="78170" y="52728"/>
                    <a:pt x="79737" y="51160"/>
                    <a:pt x="79737" y="49214"/>
                  </a:cubicBezTo>
                  <a:lnTo>
                    <a:pt x="79737" y="3515"/>
                  </a:lnTo>
                  <a:cubicBezTo>
                    <a:pt x="79737" y="1568"/>
                    <a:pt x="78170" y="1"/>
                    <a:pt x="762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44"/>
            <p:cNvSpPr/>
            <p:nvPr/>
          </p:nvSpPr>
          <p:spPr>
            <a:xfrm>
              <a:off x="2743100" y="5360300"/>
              <a:ext cx="2159450" cy="115350"/>
            </a:xfrm>
            <a:custGeom>
              <a:avLst/>
              <a:gdLst/>
              <a:ahLst/>
              <a:cxnLst/>
              <a:rect l="l" t="t" r="r" b="b"/>
              <a:pathLst>
                <a:path w="86378" h="4614" extrusionOk="0">
                  <a:moveTo>
                    <a:pt x="1" y="0"/>
                  </a:moveTo>
                  <a:lnTo>
                    <a:pt x="1" y="10"/>
                  </a:lnTo>
                  <a:cubicBezTo>
                    <a:pt x="3" y="2554"/>
                    <a:pt x="2065" y="4613"/>
                    <a:pt x="4607" y="4613"/>
                  </a:cubicBezTo>
                  <a:cubicBezTo>
                    <a:pt x="4610" y="4613"/>
                    <a:pt x="4612" y="4613"/>
                    <a:pt x="4614" y="4613"/>
                  </a:cubicBezTo>
                  <a:lnTo>
                    <a:pt x="81764" y="4613"/>
                  </a:lnTo>
                  <a:cubicBezTo>
                    <a:pt x="84312" y="4613"/>
                    <a:pt x="86377" y="2548"/>
                    <a:pt x="863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44"/>
            <p:cNvSpPr/>
            <p:nvPr/>
          </p:nvSpPr>
          <p:spPr>
            <a:xfrm>
              <a:off x="2879650" y="4191900"/>
              <a:ext cx="1880850" cy="1113275"/>
            </a:xfrm>
            <a:custGeom>
              <a:avLst/>
              <a:gdLst/>
              <a:ahLst/>
              <a:cxnLst/>
              <a:rect l="l" t="t" r="r" b="b"/>
              <a:pathLst>
                <a:path w="75234" h="44531" extrusionOk="0">
                  <a:moveTo>
                    <a:pt x="0" y="1"/>
                  </a:moveTo>
                  <a:lnTo>
                    <a:pt x="0" y="44530"/>
                  </a:lnTo>
                  <a:lnTo>
                    <a:pt x="75234" y="44530"/>
                  </a:lnTo>
                  <a:lnTo>
                    <a:pt x="7523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44"/>
            <p:cNvSpPr/>
            <p:nvPr/>
          </p:nvSpPr>
          <p:spPr>
            <a:xfrm>
              <a:off x="3626300" y="5360300"/>
              <a:ext cx="428900" cy="42650"/>
            </a:xfrm>
            <a:custGeom>
              <a:avLst/>
              <a:gdLst/>
              <a:ahLst/>
              <a:cxnLst/>
              <a:rect l="l" t="t" r="r" b="b"/>
              <a:pathLst>
                <a:path w="17156" h="1706" extrusionOk="0">
                  <a:moveTo>
                    <a:pt x="0" y="0"/>
                  </a:moveTo>
                  <a:lnTo>
                    <a:pt x="1073" y="1705"/>
                  </a:lnTo>
                  <a:lnTo>
                    <a:pt x="16163" y="1705"/>
                  </a:lnTo>
                  <a:lnTo>
                    <a:pt x="17156"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44"/>
            <p:cNvSpPr/>
            <p:nvPr/>
          </p:nvSpPr>
          <p:spPr>
            <a:xfrm>
              <a:off x="2942425" y="4266100"/>
              <a:ext cx="1731700" cy="1038700"/>
            </a:xfrm>
            <a:custGeom>
              <a:avLst/>
              <a:gdLst/>
              <a:ahLst/>
              <a:cxnLst/>
              <a:rect l="l" t="t" r="r" b="b"/>
              <a:pathLst>
                <a:path w="69268" h="41548" extrusionOk="0">
                  <a:moveTo>
                    <a:pt x="1" y="1"/>
                  </a:moveTo>
                  <a:lnTo>
                    <a:pt x="1" y="41547"/>
                  </a:lnTo>
                  <a:lnTo>
                    <a:pt x="69268" y="41547"/>
                  </a:lnTo>
                  <a:lnTo>
                    <a:pt x="692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44"/>
            <p:cNvSpPr/>
            <p:nvPr/>
          </p:nvSpPr>
          <p:spPr>
            <a:xfrm>
              <a:off x="3822475" y="4377425"/>
              <a:ext cx="604875" cy="348550"/>
            </a:xfrm>
            <a:custGeom>
              <a:avLst/>
              <a:gdLst/>
              <a:ahLst/>
              <a:cxnLst/>
              <a:rect l="l" t="t" r="r" b="b"/>
              <a:pathLst>
                <a:path w="24195" h="13942" extrusionOk="0">
                  <a:moveTo>
                    <a:pt x="822" y="1"/>
                  </a:moveTo>
                  <a:cubicBezTo>
                    <a:pt x="375" y="1"/>
                    <a:pt x="9" y="358"/>
                    <a:pt x="1" y="808"/>
                  </a:cubicBezTo>
                  <a:cubicBezTo>
                    <a:pt x="1" y="826"/>
                    <a:pt x="1" y="845"/>
                    <a:pt x="2" y="864"/>
                  </a:cubicBezTo>
                  <a:lnTo>
                    <a:pt x="663" y="13009"/>
                  </a:lnTo>
                  <a:cubicBezTo>
                    <a:pt x="684" y="13442"/>
                    <a:pt x="1043" y="13781"/>
                    <a:pt x="1476" y="13781"/>
                  </a:cubicBezTo>
                  <a:lnTo>
                    <a:pt x="23290" y="13941"/>
                  </a:lnTo>
                  <a:cubicBezTo>
                    <a:pt x="23297" y="13942"/>
                    <a:pt x="23304" y="13942"/>
                    <a:pt x="23311" y="13942"/>
                  </a:cubicBezTo>
                  <a:cubicBezTo>
                    <a:pt x="23750" y="13942"/>
                    <a:pt x="24110" y="13591"/>
                    <a:pt x="24122" y="13149"/>
                  </a:cubicBezTo>
                  <a:lnTo>
                    <a:pt x="24122" y="13109"/>
                  </a:lnTo>
                  <a:lnTo>
                    <a:pt x="24192" y="3671"/>
                  </a:lnTo>
                  <a:cubicBezTo>
                    <a:pt x="24194" y="3219"/>
                    <a:pt x="23831" y="2851"/>
                    <a:pt x="23379" y="2849"/>
                  </a:cubicBezTo>
                  <a:lnTo>
                    <a:pt x="9960" y="2849"/>
                  </a:lnTo>
                  <a:cubicBezTo>
                    <a:pt x="9743" y="2844"/>
                    <a:pt x="9535" y="2759"/>
                    <a:pt x="9379" y="2608"/>
                  </a:cubicBezTo>
                  <a:lnTo>
                    <a:pt x="7072" y="281"/>
                  </a:lnTo>
                  <a:cubicBezTo>
                    <a:pt x="6918" y="130"/>
                    <a:pt x="6712" y="46"/>
                    <a:pt x="6496" y="46"/>
                  </a:cubicBezTo>
                  <a:lnTo>
                    <a:pt x="839" y="1"/>
                  </a:lnTo>
                  <a:cubicBezTo>
                    <a:pt x="833" y="1"/>
                    <a:pt x="827" y="1"/>
                    <a:pt x="82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44"/>
            <p:cNvSpPr/>
            <p:nvPr/>
          </p:nvSpPr>
          <p:spPr>
            <a:xfrm>
              <a:off x="3828925" y="4408575"/>
              <a:ext cx="598625" cy="360575"/>
            </a:xfrm>
            <a:custGeom>
              <a:avLst/>
              <a:gdLst/>
              <a:ahLst/>
              <a:cxnLst/>
              <a:rect l="l" t="t" r="r" b="b"/>
              <a:pathLst>
                <a:path w="23945" h="14423" extrusionOk="0">
                  <a:moveTo>
                    <a:pt x="105" y="1"/>
                  </a:moveTo>
                  <a:lnTo>
                    <a:pt x="1" y="14247"/>
                  </a:lnTo>
                  <a:lnTo>
                    <a:pt x="23840" y="14422"/>
                  </a:lnTo>
                  <a:lnTo>
                    <a:pt x="23944" y="175"/>
                  </a:lnTo>
                  <a:lnTo>
                    <a:pt x="10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44"/>
            <p:cNvSpPr/>
            <p:nvPr/>
          </p:nvSpPr>
          <p:spPr>
            <a:xfrm>
              <a:off x="3782175" y="4425025"/>
              <a:ext cx="683525" cy="402775"/>
            </a:xfrm>
            <a:custGeom>
              <a:avLst/>
              <a:gdLst/>
              <a:ahLst/>
              <a:cxnLst/>
              <a:rect l="l" t="t" r="r" b="b"/>
              <a:pathLst>
                <a:path w="27341" h="16111" extrusionOk="0">
                  <a:moveTo>
                    <a:pt x="558" y="1"/>
                  </a:moveTo>
                  <a:cubicBezTo>
                    <a:pt x="242" y="1"/>
                    <a:pt x="0" y="293"/>
                    <a:pt x="69" y="610"/>
                  </a:cubicBezTo>
                  <a:lnTo>
                    <a:pt x="1779" y="15478"/>
                  </a:lnTo>
                  <a:cubicBezTo>
                    <a:pt x="1799" y="15739"/>
                    <a:pt x="2018" y="15939"/>
                    <a:pt x="2280" y="15939"/>
                  </a:cubicBezTo>
                  <a:lnTo>
                    <a:pt x="25508" y="16110"/>
                  </a:lnTo>
                  <a:cubicBezTo>
                    <a:pt x="25518" y="16110"/>
                    <a:pt x="25528" y="16111"/>
                    <a:pt x="25538" y="16111"/>
                  </a:cubicBezTo>
                  <a:cubicBezTo>
                    <a:pt x="25801" y="16111"/>
                    <a:pt x="26023" y="15905"/>
                    <a:pt x="26038" y="15638"/>
                  </a:cubicBezTo>
                  <a:cubicBezTo>
                    <a:pt x="26038" y="15628"/>
                    <a:pt x="26039" y="15618"/>
                    <a:pt x="26039" y="15607"/>
                  </a:cubicBezTo>
                  <a:lnTo>
                    <a:pt x="27319" y="764"/>
                  </a:lnTo>
                  <a:cubicBezTo>
                    <a:pt x="27341" y="471"/>
                    <a:pt x="27122" y="217"/>
                    <a:pt x="26829" y="194"/>
                  </a:cubicBezTo>
                  <a:lnTo>
                    <a:pt x="26816" y="192"/>
                  </a:lnTo>
                  <a:lnTo>
                    <a:pt x="595" y="2"/>
                  </a:lnTo>
                  <a:cubicBezTo>
                    <a:pt x="582" y="1"/>
                    <a:pt x="570" y="1"/>
                    <a:pt x="558"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44"/>
            <p:cNvSpPr/>
            <p:nvPr/>
          </p:nvSpPr>
          <p:spPr>
            <a:xfrm>
              <a:off x="3401600" y="4532125"/>
              <a:ext cx="834625" cy="480325"/>
            </a:xfrm>
            <a:custGeom>
              <a:avLst/>
              <a:gdLst/>
              <a:ahLst/>
              <a:cxnLst/>
              <a:rect l="l" t="t" r="r" b="b"/>
              <a:pathLst>
                <a:path w="33385" h="19213" extrusionOk="0">
                  <a:moveTo>
                    <a:pt x="1134" y="0"/>
                  </a:moveTo>
                  <a:cubicBezTo>
                    <a:pt x="511" y="0"/>
                    <a:pt x="4" y="504"/>
                    <a:pt x="1" y="1128"/>
                  </a:cubicBezTo>
                  <a:cubicBezTo>
                    <a:pt x="1" y="1148"/>
                    <a:pt x="2" y="1169"/>
                    <a:pt x="3" y="1190"/>
                  </a:cubicBezTo>
                  <a:lnTo>
                    <a:pt x="915" y="17923"/>
                  </a:lnTo>
                  <a:cubicBezTo>
                    <a:pt x="947" y="18518"/>
                    <a:pt x="1437" y="18986"/>
                    <a:pt x="2033" y="18991"/>
                  </a:cubicBezTo>
                  <a:lnTo>
                    <a:pt x="32146" y="19212"/>
                  </a:lnTo>
                  <a:cubicBezTo>
                    <a:pt x="32149" y="19212"/>
                    <a:pt x="32153" y="19212"/>
                    <a:pt x="32156" y="19212"/>
                  </a:cubicBezTo>
                  <a:cubicBezTo>
                    <a:pt x="32775" y="19212"/>
                    <a:pt x="33279" y="18713"/>
                    <a:pt x="33285" y="18094"/>
                  </a:cubicBezTo>
                  <a:lnTo>
                    <a:pt x="33379" y="5056"/>
                  </a:lnTo>
                  <a:cubicBezTo>
                    <a:pt x="33385" y="4432"/>
                    <a:pt x="32885" y="3923"/>
                    <a:pt x="32261" y="3917"/>
                  </a:cubicBezTo>
                  <a:lnTo>
                    <a:pt x="13732" y="3917"/>
                  </a:lnTo>
                  <a:cubicBezTo>
                    <a:pt x="13433" y="3917"/>
                    <a:pt x="13146" y="3798"/>
                    <a:pt x="12934" y="3586"/>
                  </a:cubicBezTo>
                  <a:lnTo>
                    <a:pt x="9735" y="392"/>
                  </a:lnTo>
                  <a:cubicBezTo>
                    <a:pt x="9529" y="180"/>
                    <a:pt x="9245" y="60"/>
                    <a:pt x="8948" y="60"/>
                  </a:cubicBezTo>
                  <a:lnTo>
                    <a:pt x="1141" y="0"/>
                  </a:lnTo>
                  <a:cubicBezTo>
                    <a:pt x="1139" y="0"/>
                    <a:pt x="1136" y="0"/>
                    <a:pt x="11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44"/>
            <p:cNvSpPr/>
            <p:nvPr/>
          </p:nvSpPr>
          <p:spPr>
            <a:xfrm>
              <a:off x="3410500" y="4575000"/>
              <a:ext cx="826250" cy="497600"/>
            </a:xfrm>
            <a:custGeom>
              <a:avLst/>
              <a:gdLst/>
              <a:ahLst/>
              <a:cxnLst/>
              <a:rect l="l" t="t" r="r" b="b"/>
              <a:pathLst>
                <a:path w="33050" h="19904" extrusionOk="0">
                  <a:moveTo>
                    <a:pt x="145" y="1"/>
                  </a:moveTo>
                  <a:lnTo>
                    <a:pt x="1" y="19662"/>
                  </a:lnTo>
                  <a:lnTo>
                    <a:pt x="32905" y="19904"/>
                  </a:lnTo>
                  <a:lnTo>
                    <a:pt x="33050" y="242"/>
                  </a:lnTo>
                  <a:lnTo>
                    <a:pt x="14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44"/>
            <p:cNvSpPr/>
            <p:nvPr/>
          </p:nvSpPr>
          <p:spPr>
            <a:xfrm>
              <a:off x="3347175" y="4598450"/>
              <a:ext cx="943025" cy="555275"/>
            </a:xfrm>
            <a:custGeom>
              <a:avLst/>
              <a:gdLst/>
              <a:ahLst/>
              <a:cxnLst/>
              <a:rect l="l" t="t" r="r" b="b"/>
              <a:pathLst>
                <a:path w="37721" h="22211" extrusionOk="0">
                  <a:moveTo>
                    <a:pt x="772" y="1"/>
                  </a:moveTo>
                  <a:cubicBezTo>
                    <a:pt x="338" y="1"/>
                    <a:pt x="0" y="377"/>
                    <a:pt x="49" y="808"/>
                  </a:cubicBezTo>
                  <a:lnTo>
                    <a:pt x="2411" y="21332"/>
                  </a:lnTo>
                  <a:cubicBezTo>
                    <a:pt x="2451" y="21698"/>
                    <a:pt x="2760" y="21975"/>
                    <a:pt x="3128" y="21975"/>
                  </a:cubicBezTo>
                  <a:lnTo>
                    <a:pt x="35191" y="22211"/>
                  </a:lnTo>
                  <a:cubicBezTo>
                    <a:pt x="35191" y="22211"/>
                    <a:pt x="35192" y="22211"/>
                    <a:pt x="35193" y="22211"/>
                  </a:cubicBezTo>
                  <a:cubicBezTo>
                    <a:pt x="35572" y="22211"/>
                    <a:pt x="35889" y="21922"/>
                    <a:pt x="35923" y="21543"/>
                  </a:cubicBezTo>
                  <a:lnTo>
                    <a:pt x="37688" y="1054"/>
                  </a:lnTo>
                  <a:cubicBezTo>
                    <a:pt x="37721" y="654"/>
                    <a:pt x="37423" y="303"/>
                    <a:pt x="37023" y="269"/>
                  </a:cubicBezTo>
                  <a:cubicBezTo>
                    <a:pt x="37005" y="268"/>
                    <a:pt x="36985" y="267"/>
                    <a:pt x="36966" y="267"/>
                  </a:cubicBezTo>
                  <a:lnTo>
                    <a:pt x="776" y="1"/>
                  </a:lnTo>
                  <a:cubicBezTo>
                    <a:pt x="775" y="1"/>
                    <a:pt x="773" y="1"/>
                    <a:pt x="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44"/>
            <p:cNvSpPr/>
            <p:nvPr/>
          </p:nvSpPr>
          <p:spPr>
            <a:xfrm>
              <a:off x="3689725" y="4729575"/>
              <a:ext cx="325375" cy="325400"/>
            </a:xfrm>
            <a:custGeom>
              <a:avLst/>
              <a:gdLst/>
              <a:ahLst/>
              <a:cxnLst/>
              <a:rect l="l" t="t" r="r" b="b"/>
              <a:pathLst>
                <a:path w="13015" h="13016" extrusionOk="0">
                  <a:moveTo>
                    <a:pt x="7249" y="0"/>
                  </a:moveTo>
                  <a:cubicBezTo>
                    <a:pt x="6919" y="0"/>
                    <a:pt x="6590" y="26"/>
                    <a:pt x="6264" y="77"/>
                  </a:cubicBezTo>
                  <a:cubicBezTo>
                    <a:pt x="4990" y="263"/>
                    <a:pt x="3783" y="767"/>
                    <a:pt x="2753" y="1541"/>
                  </a:cubicBezTo>
                  <a:cubicBezTo>
                    <a:pt x="2036" y="2072"/>
                    <a:pt x="1432" y="2742"/>
                    <a:pt x="978" y="3512"/>
                  </a:cubicBezTo>
                  <a:cubicBezTo>
                    <a:pt x="456" y="4400"/>
                    <a:pt x="150" y="5400"/>
                    <a:pt x="86" y="6430"/>
                  </a:cubicBezTo>
                  <a:cubicBezTo>
                    <a:pt x="0" y="7576"/>
                    <a:pt x="239" y="8722"/>
                    <a:pt x="773" y="9740"/>
                  </a:cubicBezTo>
                  <a:cubicBezTo>
                    <a:pt x="1367" y="10821"/>
                    <a:pt x="2268" y="11704"/>
                    <a:pt x="3360" y="12277"/>
                  </a:cubicBezTo>
                  <a:cubicBezTo>
                    <a:pt x="4263" y="12764"/>
                    <a:pt x="5269" y="13016"/>
                    <a:pt x="6288" y="13016"/>
                  </a:cubicBezTo>
                  <a:cubicBezTo>
                    <a:pt x="6499" y="13016"/>
                    <a:pt x="6710" y="13005"/>
                    <a:pt x="6921" y="12983"/>
                  </a:cubicBezTo>
                  <a:cubicBezTo>
                    <a:pt x="8056" y="12843"/>
                    <a:pt x="9136" y="12409"/>
                    <a:pt x="10055" y="11726"/>
                  </a:cubicBezTo>
                  <a:cubicBezTo>
                    <a:pt x="11627" y="10588"/>
                    <a:pt x="12651" y="8844"/>
                    <a:pt x="12878" y="6917"/>
                  </a:cubicBezTo>
                  <a:cubicBezTo>
                    <a:pt x="13014" y="5626"/>
                    <a:pt x="12688" y="4328"/>
                    <a:pt x="11956" y="3256"/>
                  </a:cubicBezTo>
                  <a:cubicBezTo>
                    <a:pt x="11761" y="2969"/>
                    <a:pt x="11529" y="2707"/>
                    <a:pt x="11269" y="2479"/>
                  </a:cubicBezTo>
                  <a:cubicBezTo>
                    <a:pt x="11094" y="2323"/>
                    <a:pt x="10978" y="2268"/>
                    <a:pt x="10978" y="2268"/>
                  </a:cubicBezTo>
                  <a:lnTo>
                    <a:pt x="10978" y="2268"/>
                  </a:lnTo>
                  <a:cubicBezTo>
                    <a:pt x="10943" y="2303"/>
                    <a:pt x="11329" y="2618"/>
                    <a:pt x="11785" y="3350"/>
                  </a:cubicBezTo>
                  <a:cubicBezTo>
                    <a:pt x="12415" y="4406"/>
                    <a:pt x="12671" y="5642"/>
                    <a:pt x="12513" y="6861"/>
                  </a:cubicBezTo>
                  <a:cubicBezTo>
                    <a:pt x="12250" y="8662"/>
                    <a:pt x="11257" y="10276"/>
                    <a:pt x="9769" y="11325"/>
                  </a:cubicBezTo>
                  <a:cubicBezTo>
                    <a:pt x="8916" y="11948"/>
                    <a:pt x="7916" y="12341"/>
                    <a:pt x="6866" y="12462"/>
                  </a:cubicBezTo>
                  <a:cubicBezTo>
                    <a:pt x="6694" y="12478"/>
                    <a:pt x="6521" y="12485"/>
                    <a:pt x="6348" y="12485"/>
                  </a:cubicBezTo>
                  <a:cubicBezTo>
                    <a:pt x="6262" y="12485"/>
                    <a:pt x="6175" y="12483"/>
                    <a:pt x="6089" y="12480"/>
                  </a:cubicBezTo>
                  <a:cubicBezTo>
                    <a:pt x="2905" y="12337"/>
                    <a:pt x="439" y="9639"/>
                    <a:pt x="582" y="6454"/>
                  </a:cubicBezTo>
                  <a:cubicBezTo>
                    <a:pt x="634" y="5497"/>
                    <a:pt x="905" y="4564"/>
                    <a:pt x="1374" y="3727"/>
                  </a:cubicBezTo>
                  <a:cubicBezTo>
                    <a:pt x="1787" y="2995"/>
                    <a:pt x="2339" y="2351"/>
                    <a:pt x="3000" y="1831"/>
                  </a:cubicBezTo>
                  <a:cubicBezTo>
                    <a:pt x="3966" y="1067"/>
                    <a:pt x="5094" y="534"/>
                    <a:pt x="6299" y="277"/>
                  </a:cubicBezTo>
                  <a:cubicBezTo>
                    <a:pt x="7146" y="92"/>
                    <a:pt x="7647" y="81"/>
                    <a:pt x="7647" y="41"/>
                  </a:cubicBezTo>
                  <a:cubicBezTo>
                    <a:pt x="7647" y="1"/>
                    <a:pt x="7527" y="1"/>
                    <a:pt x="7292" y="1"/>
                  </a:cubicBezTo>
                  <a:cubicBezTo>
                    <a:pt x="7278" y="0"/>
                    <a:pt x="7263" y="0"/>
                    <a:pt x="72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44"/>
            <p:cNvSpPr/>
            <p:nvPr/>
          </p:nvSpPr>
          <p:spPr>
            <a:xfrm>
              <a:off x="3805850" y="4682150"/>
              <a:ext cx="82100" cy="112225"/>
            </a:xfrm>
            <a:custGeom>
              <a:avLst/>
              <a:gdLst/>
              <a:ahLst/>
              <a:cxnLst/>
              <a:rect l="l" t="t" r="r" b="b"/>
              <a:pathLst>
                <a:path w="3284" h="4489" extrusionOk="0">
                  <a:moveTo>
                    <a:pt x="415" y="1"/>
                  </a:moveTo>
                  <a:cubicBezTo>
                    <a:pt x="386" y="1"/>
                    <a:pt x="366" y="10"/>
                    <a:pt x="356" y="28"/>
                  </a:cubicBezTo>
                  <a:cubicBezTo>
                    <a:pt x="542" y="279"/>
                    <a:pt x="758" y="509"/>
                    <a:pt x="998" y="709"/>
                  </a:cubicBezTo>
                  <a:cubicBezTo>
                    <a:pt x="1375" y="1065"/>
                    <a:pt x="1891" y="1536"/>
                    <a:pt x="2482" y="2051"/>
                  </a:cubicBezTo>
                  <a:lnTo>
                    <a:pt x="2482" y="2051"/>
                  </a:lnTo>
                  <a:cubicBezTo>
                    <a:pt x="1068" y="3293"/>
                    <a:pt x="1" y="4376"/>
                    <a:pt x="95" y="4481"/>
                  </a:cubicBezTo>
                  <a:cubicBezTo>
                    <a:pt x="100" y="4486"/>
                    <a:pt x="108" y="4489"/>
                    <a:pt x="119" y="4489"/>
                  </a:cubicBezTo>
                  <a:cubicBezTo>
                    <a:pt x="319" y="4489"/>
                    <a:pt x="1513" y="3588"/>
                    <a:pt x="2888" y="2394"/>
                  </a:cubicBezTo>
                  <a:lnTo>
                    <a:pt x="3059" y="2245"/>
                  </a:lnTo>
                  <a:lnTo>
                    <a:pt x="3283" y="2044"/>
                  </a:lnTo>
                  <a:lnTo>
                    <a:pt x="3053" y="1853"/>
                  </a:lnTo>
                  <a:cubicBezTo>
                    <a:pt x="1805" y="796"/>
                    <a:pt x="693" y="1"/>
                    <a:pt x="4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1" name="Google Shape;361;p44"/>
          <p:cNvGrpSpPr/>
          <p:nvPr/>
        </p:nvGrpSpPr>
        <p:grpSpPr>
          <a:xfrm rot="-3925984">
            <a:off x="258398" y="2987079"/>
            <a:ext cx="1597160" cy="439644"/>
            <a:chOff x="2099500" y="581600"/>
            <a:chExt cx="2638175" cy="726200"/>
          </a:xfrm>
        </p:grpSpPr>
        <p:sp>
          <p:nvSpPr>
            <p:cNvPr id="362" name="Google Shape;362;p44"/>
            <p:cNvSpPr/>
            <p:nvPr/>
          </p:nvSpPr>
          <p:spPr>
            <a:xfrm>
              <a:off x="2123300" y="581600"/>
              <a:ext cx="2614375" cy="698250"/>
            </a:xfrm>
            <a:custGeom>
              <a:avLst/>
              <a:gdLst/>
              <a:ahLst/>
              <a:cxnLst/>
              <a:rect l="l" t="t" r="r" b="b"/>
              <a:pathLst>
                <a:path w="104575" h="27930" extrusionOk="0">
                  <a:moveTo>
                    <a:pt x="60935" y="1"/>
                  </a:moveTo>
                  <a:cubicBezTo>
                    <a:pt x="57177" y="1"/>
                    <a:pt x="53419" y="274"/>
                    <a:pt x="49690" y="819"/>
                  </a:cubicBezTo>
                  <a:cubicBezTo>
                    <a:pt x="42232" y="1893"/>
                    <a:pt x="34953" y="3964"/>
                    <a:pt x="28047" y="6978"/>
                  </a:cubicBezTo>
                  <a:cubicBezTo>
                    <a:pt x="22410" y="9432"/>
                    <a:pt x="17073" y="12525"/>
                    <a:pt x="12141" y="16195"/>
                  </a:cubicBezTo>
                  <a:cubicBezTo>
                    <a:pt x="11639" y="16596"/>
                    <a:pt x="11128" y="16987"/>
                    <a:pt x="10637" y="17363"/>
                  </a:cubicBezTo>
                  <a:cubicBezTo>
                    <a:pt x="10146" y="17739"/>
                    <a:pt x="9653" y="18095"/>
                    <a:pt x="9218" y="18502"/>
                  </a:cubicBezTo>
                  <a:lnTo>
                    <a:pt x="6711" y="20697"/>
                  </a:lnTo>
                  <a:lnTo>
                    <a:pt x="6134" y="21199"/>
                  </a:lnTo>
                  <a:lnTo>
                    <a:pt x="5633" y="21700"/>
                  </a:lnTo>
                  <a:lnTo>
                    <a:pt x="4630" y="22703"/>
                  </a:lnTo>
                  <a:lnTo>
                    <a:pt x="2915" y="24439"/>
                  </a:lnTo>
                  <a:lnTo>
                    <a:pt x="733" y="27012"/>
                  </a:lnTo>
                  <a:lnTo>
                    <a:pt x="176" y="27688"/>
                  </a:lnTo>
                  <a:cubicBezTo>
                    <a:pt x="108" y="27762"/>
                    <a:pt x="49" y="27843"/>
                    <a:pt x="1" y="27929"/>
                  </a:cubicBezTo>
                  <a:cubicBezTo>
                    <a:pt x="79" y="27868"/>
                    <a:pt x="152" y="27799"/>
                    <a:pt x="216" y="27724"/>
                  </a:cubicBezTo>
                  <a:lnTo>
                    <a:pt x="813" y="27076"/>
                  </a:lnTo>
                  <a:lnTo>
                    <a:pt x="3065" y="24569"/>
                  </a:lnTo>
                  <a:lnTo>
                    <a:pt x="4805" y="22869"/>
                  </a:lnTo>
                  <a:lnTo>
                    <a:pt x="5808" y="21902"/>
                  </a:lnTo>
                  <a:lnTo>
                    <a:pt x="6335" y="21401"/>
                  </a:lnTo>
                  <a:lnTo>
                    <a:pt x="6916" y="20899"/>
                  </a:lnTo>
                  <a:lnTo>
                    <a:pt x="9423" y="18743"/>
                  </a:lnTo>
                  <a:cubicBezTo>
                    <a:pt x="9849" y="18346"/>
                    <a:pt x="10351" y="17996"/>
                    <a:pt x="10852" y="17624"/>
                  </a:cubicBezTo>
                  <a:lnTo>
                    <a:pt x="12356" y="16476"/>
                  </a:lnTo>
                  <a:cubicBezTo>
                    <a:pt x="17298" y="12859"/>
                    <a:pt x="22630" y="9809"/>
                    <a:pt x="28253" y="7384"/>
                  </a:cubicBezTo>
                  <a:cubicBezTo>
                    <a:pt x="35138" y="4411"/>
                    <a:pt x="42387" y="2367"/>
                    <a:pt x="49811" y="1306"/>
                  </a:cubicBezTo>
                  <a:cubicBezTo>
                    <a:pt x="53515" y="769"/>
                    <a:pt x="57249" y="501"/>
                    <a:pt x="60983" y="501"/>
                  </a:cubicBezTo>
                  <a:cubicBezTo>
                    <a:pt x="64717" y="501"/>
                    <a:pt x="68451" y="769"/>
                    <a:pt x="72155" y="1306"/>
                  </a:cubicBezTo>
                  <a:lnTo>
                    <a:pt x="73435" y="1467"/>
                  </a:lnTo>
                  <a:cubicBezTo>
                    <a:pt x="73851" y="1532"/>
                    <a:pt x="74267" y="1608"/>
                    <a:pt x="74677" y="1687"/>
                  </a:cubicBezTo>
                  <a:cubicBezTo>
                    <a:pt x="75500" y="1838"/>
                    <a:pt x="76313" y="2008"/>
                    <a:pt x="77110" y="2189"/>
                  </a:cubicBezTo>
                  <a:cubicBezTo>
                    <a:pt x="78714" y="2535"/>
                    <a:pt x="80244" y="2936"/>
                    <a:pt x="81724" y="3337"/>
                  </a:cubicBezTo>
                  <a:cubicBezTo>
                    <a:pt x="84682" y="4154"/>
                    <a:pt x="87395" y="5073"/>
                    <a:pt x="89832" y="5995"/>
                  </a:cubicBezTo>
                  <a:cubicBezTo>
                    <a:pt x="93685" y="7446"/>
                    <a:pt x="97382" y="9285"/>
                    <a:pt x="100864" y="11481"/>
                  </a:cubicBezTo>
                  <a:cubicBezTo>
                    <a:pt x="101481" y="11887"/>
                    <a:pt x="102033" y="12214"/>
                    <a:pt x="102484" y="12549"/>
                  </a:cubicBezTo>
                  <a:lnTo>
                    <a:pt x="103623" y="13402"/>
                  </a:lnTo>
                  <a:lnTo>
                    <a:pt x="104319" y="13913"/>
                  </a:lnTo>
                  <a:cubicBezTo>
                    <a:pt x="104399" y="13975"/>
                    <a:pt x="104485" y="14028"/>
                    <a:pt x="104575" y="14074"/>
                  </a:cubicBezTo>
                  <a:cubicBezTo>
                    <a:pt x="104505" y="13992"/>
                    <a:pt x="104428" y="13919"/>
                    <a:pt x="104344" y="13853"/>
                  </a:cubicBezTo>
                  <a:lnTo>
                    <a:pt x="103666" y="13296"/>
                  </a:lnTo>
                  <a:lnTo>
                    <a:pt x="102554" y="12404"/>
                  </a:lnTo>
                  <a:cubicBezTo>
                    <a:pt x="102113" y="12052"/>
                    <a:pt x="101556" y="11711"/>
                    <a:pt x="100954" y="11290"/>
                  </a:cubicBezTo>
                  <a:cubicBezTo>
                    <a:pt x="97490" y="9013"/>
                    <a:pt x="93792" y="7114"/>
                    <a:pt x="89922" y="5628"/>
                  </a:cubicBezTo>
                  <a:cubicBezTo>
                    <a:pt x="87480" y="4681"/>
                    <a:pt x="84761" y="3738"/>
                    <a:pt x="81793" y="2901"/>
                  </a:cubicBezTo>
                  <a:cubicBezTo>
                    <a:pt x="80309" y="2485"/>
                    <a:pt x="78770" y="2078"/>
                    <a:pt x="77165" y="1717"/>
                  </a:cubicBezTo>
                  <a:cubicBezTo>
                    <a:pt x="76367" y="1551"/>
                    <a:pt x="75550" y="1376"/>
                    <a:pt x="74722" y="1216"/>
                  </a:cubicBezTo>
                  <a:cubicBezTo>
                    <a:pt x="74306" y="1131"/>
                    <a:pt x="73886" y="1056"/>
                    <a:pt x="73464" y="985"/>
                  </a:cubicBezTo>
                  <a:lnTo>
                    <a:pt x="72181" y="819"/>
                  </a:lnTo>
                  <a:cubicBezTo>
                    <a:pt x="68452" y="274"/>
                    <a:pt x="64693" y="1"/>
                    <a:pt x="609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44"/>
            <p:cNvSpPr/>
            <p:nvPr/>
          </p:nvSpPr>
          <p:spPr>
            <a:xfrm>
              <a:off x="2099500" y="1149175"/>
              <a:ext cx="154975" cy="158625"/>
            </a:xfrm>
            <a:custGeom>
              <a:avLst/>
              <a:gdLst/>
              <a:ahLst/>
              <a:cxnLst/>
              <a:rect l="l" t="t" r="r" b="b"/>
              <a:pathLst>
                <a:path w="6199" h="6345" extrusionOk="0">
                  <a:moveTo>
                    <a:pt x="1112" y="0"/>
                  </a:moveTo>
                  <a:cubicBezTo>
                    <a:pt x="970" y="0"/>
                    <a:pt x="505" y="2612"/>
                    <a:pt x="61" y="5893"/>
                  </a:cubicBezTo>
                  <a:lnTo>
                    <a:pt x="1" y="6345"/>
                  </a:lnTo>
                  <a:lnTo>
                    <a:pt x="1" y="6345"/>
                  </a:lnTo>
                  <a:lnTo>
                    <a:pt x="423" y="6168"/>
                  </a:lnTo>
                  <a:lnTo>
                    <a:pt x="568" y="6108"/>
                  </a:lnTo>
                  <a:cubicBezTo>
                    <a:pt x="3702" y="4809"/>
                    <a:pt x="6199" y="3646"/>
                    <a:pt x="6143" y="3516"/>
                  </a:cubicBezTo>
                  <a:cubicBezTo>
                    <a:pt x="6140" y="3508"/>
                    <a:pt x="6127" y="3504"/>
                    <a:pt x="6104" y="3504"/>
                  </a:cubicBezTo>
                  <a:cubicBezTo>
                    <a:pt x="5776" y="3504"/>
                    <a:pt x="3456" y="4354"/>
                    <a:pt x="636" y="5516"/>
                  </a:cubicBezTo>
                  <a:lnTo>
                    <a:pt x="636" y="5516"/>
                  </a:lnTo>
                  <a:cubicBezTo>
                    <a:pt x="1039" y="2435"/>
                    <a:pt x="1247" y="0"/>
                    <a:pt x="1113" y="0"/>
                  </a:cubicBezTo>
                  <a:cubicBezTo>
                    <a:pt x="1113" y="0"/>
                    <a:pt x="1112" y="0"/>
                    <a:pt x="111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1000"/>
                                        <p:tgtEl>
                                          <p:spTgt spid="33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34"/>
                                        </p:tgtEl>
                                        <p:attrNameLst>
                                          <p:attrName>style.visibility</p:attrName>
                                        </p:attrNameLst>
                                      </p:cBhvr>
                                      <p:to>
                                        <p:strVal val="visible"/>
                                      </p:to>
                                    </p:set>
                                    <p:anim calcmode="lin" valueType="num">
                                      <p:cBhvr additive="base">
                                        <p:cTn id="10" dur="1000"/>
                                        <p:tgtEl>
                                          <p:spTgt spid="334"/>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36"/>
                                        </p:tgtEl>
                                        <p:attrNameLst>
                                          <p:attrName>style.visibility</p:attrName>
                                        </p:attrNameLst>
                                      </p:cBhvr>
                                      <p:to>
                                        <p:strVal val="visible"/>
                                      </p:to>
                                    </p:set>
                                    <p:anim calcmode="lin" valueType="num">
                                      <p:cBhvr additive="base">
                                        <p:cTn id="15" dur="1000"/>
                                        <p:tgtEl>
                                          <p:spTgt spid="336"/>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0"/>
                                  </p:stCondLst>
                                  <p:childTnLst>
                                    <p:set>
                                      <p:cBhvr>
                                        <p:cTn id="17" dur="1" fill="hold">
                                          <p:stCondLst>
                                            <p:cond delay="0"/>
                                          </p:stCondLst>
                                        </p:cTn>
                                        <p:tgtEl>
                                          <p:spTgt spid="333"/>
                                        </p:tgtEl>
                                        <p:attrNameLst>
                                          <p:attrName>style.visibility</p:attrName>
                                        </p:attrNameLst>
                                      </p:cBhvr>
                                      <p:to>
                                        <p:strVal val="visible"/>
                                      </p:to>
                                    </p:set>
                                    <p:anim calcmode="lin" valueType="num">
                                      <p:cBhvr additive="base">
                                        <p:cTn id="18" dur="1000"/>
                                        <p:tgtEl>
                                          <p:spTgt spid="333"/>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7"/>
                                        </p:tgtEl>
                                        <p:attrNameLst>
                                          <p:attrName>style.visibility</p:attrName>
                                        </p:attrNameLst>
                                      </p:cBhvr>
                                      <p:to>
                                        <p:strVal val="visible"/>
                                      </p:to>
                                    </p:set>
                                    <p:animEffect transition="in" filter="fade">
                                      <p:cBhvr>
                                        <p:cTn id="23" dur="1000"/>
                                        <p:tgtEl>
                                          <p:spTgt spid="337"/>
                                        </p:tgtEl>
                                      </p:cBhvr>
                                    </p:animEffect>
                                  </p:childTnLst>
                                </p:cTn>
                              </p:par>
                              <p:par>
                                <p:cTn id="24" presetID="10" presetClass="entr" presetSubtype="0" fill="hold" nodeType="withEffect">
                                  <p:stCondLst>
                                    <p:cond delay="0"/>
                                  </p:stCondLst>
                                  <p:childTnLst>
                                    <p:set>
                                      <p:cBhvr>
                                        <p:cTn id="25" dur="1" fill="hold">
                                          <p:stCondLst>
                                            <p:cond delay="0"/>
                                          </p:stCondLst>
                                        </p:cTn>
                                        <p:tgtEl>
                                          <p:spTgt spid="361"/>
                                        </p:tgtEl>
                                        <p:attrNameLst>
                                          <p:attrName>style.visibility</p:attrName>
                                        </p:attrNameLst>
                                      </p:cBhvr>
                                      <p:to>
                                        <p:strVal val="visible"/>
                                      </p:to>
                                    </p:set>
                                    <p:animEffect transition="in" filter="fade">
                                      <p:cBhvr>
                                        <p:cTn id="26" dur="1000"/>
                                        <p:tgtEl>
                                          <p:spTgt spid="361"/>
                                        </p:tgtEl>
                                      </p:cBhvr>
                                    </p:animEffect>
                                  </p:childTnLst>
                                </p:cTn>
                              </p:par>
                              <p:par>
                                <p:cTn id="27" presetID="10" presetClass="entr" presetSubtype="0" fill="hold" nodeType="withEffect">
                                  <p:stCondLst>
                                    <p:cond delay="0"/>
                                  </p:stCondLst>
                                  <p:childTnLst>
                                    <p:set>
                                      <p:cBhvr>
                                        <p:cTn id="28" dur="1" fill="hold">
                                          <p:stCondLst>
                                            <p:cond delay="0"/>
                                          </p:stCondLst>
                                        </p:cTn>
                                        <p:tgtEl>
                                          <p:spTgt spid="347"/>
                                        </p:tgtEl>
                                        <p:attrNameLst>
                                          <p:attrName>style.visibility</p:attrName>
                                        </p:attrNameLst>
                                      </p:cBhvr>
                                      <p:to>
                                        <p:strVal val="visible"/>
                                      </p:to>
                                    </p:set>
                                    <p:animEffect transition="in" filter="fade">
                                      <p:cBhvr>
                                        <p:cTn id="29" dur="10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5"/>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p>
            <a:pPr lvl="0"/>
            <a:r>
              <a:rPr lang="id-ID" sz="3200" b="1" dirty="0">
                <a:solidFill>
                  <a:sysClr val="windowText" lastClr="000000"/>
                </a:solidFill>
                <a:latin typeface="Times New Roman"/>
                <a:ea typeface="Calibri"/>
                <a:cs typeface="Times New Roman"/>
              </a:rPr>
              <a:t>Technology in EFL classroom</a:t>
            </a:r>
            <a:endParaRPr dirty="0"/>
          </a:p>
        </p:txBody>
      </p:sp>
      <p:sp>
        <p:nvSpPr>
          <p:cNvPr id="369" name="Google Shape;369;p45"/>
          <p:cNvSpPr txBox="1">
            <a:spLocks noGrp="1"/>
          </p:cNvSpPr>
          <p:nvPr>
            <p:ph type="subTitle" idx="4294967295"/>
          </p:nvPr>
        </p:nvSpPr>
        <p:spPr>
          <a:xfrm>
            <a:off x="570016" y="1270660"/>
            <a:ext cx="3611161" cy="2923187"/>
          </a:xfrm>
          <a:prstGeom prst="rect">
            <a:avLst/>
          </a:prstGeom>
        </p:spPr>
        <p:txBody>
          <a:bodyPr spcFirstLastPara="1" wrap="square" lIns="91425" tIns="91425" rIns="91425" bIns="91425" anchor="t" anchorCtr="0">
            <a:noAutofit/>
          </a:bodyPr>
          <a:lstStyle/>
          <a:p>
            <a:pPr marL="0" lvl="0" indent="0" algn="ctr">
              <a:spcAft>
                <a:spcPts val="1600"/>
              </a:spcAft>
              <a:buNone/>
            </a:pPr>
            <a:r>
              <a:rPr lang="en-US" sz="1600" dirty="0"/>
              <a:t>Alsied &amp; Pathan, 2013</a:t>
            </a:r>
          </a:p>
          <a:p>
            <a:pPr marL="0" lvl="0" indent="0" algn="ctr">
              <a:spcAft>
                <a:spcPts val="1600"/>
              </a:spcAft>
              <a:buNone/>
            </a:pPr>
            <a:r>
              <a:rPr lang="en-US" sz="1600" dirty="0"/>
              <a:t>The use of technology for teaching, learning, practicing and assessing foreign language has many advantages, particularly in the English as a Foreign Language (EFL) contexts where learners have very few opportunities to practice and assess their language skills. </a:t>
            </a:r>
          </a:p>
          <a:p>
            <a:pPr marL="0" lvl="0" indent="0" algn="ctr" rtl="0">
              <a:spcBef>
                <a:spcPts val="0"/>
              </a:spcBef>
              <a:spcAft>
                <a:spcPts val="1600"/>
              </a:spcAft>
              <a:buNone/>
            </a:pPr>
            <a:endParaRPr sz="1600" dirty="0"/>
          </a:p>
        </p:txBody>
      </p:sp>
      <p:sp>
        <p:nvSpPr>
          <p:cNvPr id="370" name="Google Shape;370;p45"/>
          <p:cNvSpPr txBox="1">
            <a:spLocks noGrp="1"/>
          </p:cNvSpPr>
          <p:nvPr>
            <p:ph type="subTitle" idx="4294967295"/>
          </p:nvPr>
        </p:nvSpPr>
        <p:spPr>
          <a:xfrm>
            <a:off x="5163338" y="1460665"/>
            <a:ext cx="3624402" cy="2733182"/>
          </a:xfrm>
          <a:prstGeom prst="rect">
            <a:avLst/>
          </a:prstGeom>
        </p:spPr>
        <p:txBody>
          <a:bodyPr spcFirstLastPara="1" wrap="square" lIns="91425" tIns="91425" rIns="91425" bIns="91425" anchor="t" anchorCtr="0">
            <a:noAutofit/>
          </a:bodyPr>
          <a:lstStyle/>
          <a:p>
            <a:pPr marL="0" lvl="0" indent="0" algn="ctr">
              <a:spcAft>
                <a:spcPts val="1600"/>
              </a:spcAft>
              <a:buNone/>
            </a:pPr>
            <a:r>
              <a:rPr lang="en-US" sz="1600" dirty="0"/>
              <a:t>Günüç &amp; Kuzu, 2014</a:t>
            </a:r>
          </a:p>
          <a:p>
            <a:pPr marL="0" lvl="0" indent="0" algn="ctr">
              <a:spcAft>
                <a:spcPts val="1600"/>
              </a:spcAft>
              <a:buNone/>
            </a:pPr>
            <a:r>
              <a:rPr lang="en-US" sz="1600" dirty="0"/>
              <a:t>The use of technology in instructional activities also plays an essential role for engaging students in </a:t>
            </a:r>
            <a:r>
              <a:rPr lang="en-US" sz="1600" dirty="0" smtClean="0"/>
              <a:t>learning</a:t>
            </a:r>
            <a:r>
              <a:rPr lang="id-ID" sz="1600" dirty="0"/>
              <a:t>;</a:t>
            </a:r>
            <a:endParaRPr lang="en-US" sz="1600" dirty="0"/>
          </a:p>
        </p:txBody>
      </p:sp>
      <p:grpSp>
        <p:nvGrpSpPr>
          <p:cNvPr id="371" name="Google Shape;371;p45"/>
          <p:cNvGrpSpPr/>
          <p:nvPr/>
        </p:nvGrpSpPr>
        <p:grpSpPr>
          <a:xfrm>
            <a:off x="5812649" y="4330699"/>
            <a:ext cx="2929616" cy="1829191"/>
            <a:chOff x="570421" y="1633812"/>
            <a:chExt cx="2970309" cy="1854411"/>
          </a:xfrm>
        </p:grpSpPr>
        <p:sp>
          <p:nvSpPr>
            <p:cNvPr id="372" name="Google Shape;372;p45"/>
            <p:cNvSpPr/>
            <p:nvPr/>
          </p:nvSpPr>
          <p:spPr>
            <a:xfrm>
              <a:off x="686645" y="3046122"/>
              <a:ext cx="136042" cy="202472"/>
            </a:xfrm>
            <a:custGeom>
              <a:avLst/>
              <a:gdLst/>
              <a:ahLst/>
              <a:cxnLst/>
              <a:rect l="l" t="t" r="r" b="b"/>
              <a:pathLst>
                <a:path w="10647" h="15846" extrusionOk="0">
                  <a:moveTo>
                    <a:pt x="10647" y="1"/>
                  </a:moveTo>
                  <a:lnTo>
                    <a:pt x="10647" y="1"/>
                  </a:lnTo>
                  <a:cubicBezTo>
                    <a:pt x="10485" y="194"/>
                    <a:pt x="10340" y="401"/>
                    <a:pt x="10214" y="620"/>
                  </a:cubicBezTo>
                  <a:lnTo>
                    <a:pt x="9129" y="2342"/>
                  </a:lnTo>
                  <a:cubicBezTo>
                    <a:pt x="8216" y="3812"/>
                    <a:pt x="6933" y="5824"/>
                    <a:pt x="5472" y="8015"/>
                  </a:cubicBezTo>
                  <a:cubicBezTo>
                    <a:pt x="4011" y="10208"/>
                    <a:pt x="2629" y="12151"/>
                    <a:pt x="1625" y="13555"/>
                  </a:cubicBezTo>
                  <a:cubicBezTo>
                    <a:pt x="1143" y="14230"/>
                    <a:pt x="742" y="14786"/>
                    <a:pt x="433" y="15218"/>
                  </a:cubicBezTo>
                  <a:cubicBezTo>
                    <a:pt x="271" y="15415"/>
                    <a:pt x="126" y="15625"/>
                    <a:pt x="0" y="15845"/>
                  </a:cubicBezTo>
                  <a:cubicBezTo>
                    <a:pt x="191" y="15677"/>
                    <a:pt x="367" y="15491"/>
                    <a:pt x="523" y="15290"/>
                  </a:cubicBezTo>
                  <a:cubicBezTo>
                    <a:pt x="828" y="14916"/>
                    <a:pt x="1258" y="14364"/>
                    <a:pt x="1781" y="13675"/>
                  </a:cubicBezTo>
                  <a:cubicBezTo>
                    <a:pt x="2823" y="12292"/>
                    <a:pt x="4229" y="10359"/>
                    <a:pt x="5697" y="8167"/>
                  </a:cubicBezTo>
                  <a:cubicBezTo>
                    <a:pt x="7165" y="5974"/>
                    <a:pt x="8432" y="3941"/>
                    <a:pt x="9294" y="2450"/>
                  </a:cubicBezTo>
                  <a:cubicBezTo>
                    <a:pt x="9732" y="1706"/>
                    <a:pt x="10078" y="1104"/>
                    <a:pt x="10310" y="672"/>
                  </a:cubicBezTo>
                  <a:cubicBezTo>
                    <a:pt x="10443" y="458"/>
                    <a:pt x="10555" y="235"/>
                    <a:pt x="1064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45"/>
            <p:cNvSpPr/>
            <p:nvPr/>
          </p:nvSpPr>
          <p:spPr>
            <a:xfrm>
              <a:off x="677573" y="1633812"/>
              <a:ext cx="2741592" cy="1812961"/>
            </a:xfrm>
            <a:custGeom>
              <a:avLst/>
              <a:gdLst/>
              <a:ahLst/>
              <a:cxnLst/>
              <a:rect l="l" t="t" r="r" b="b"/>
              <a:pathLst>
                <a:path w="214564" h="141887" extrusionOk="0">
                  <a:moveTo>
                    <a:pt x="6275" y="0"/>
                  </a:moveTo>
                  <a:cubicBezTo>
                    <a:pt x="2798" y="0"/>
                    <a:pt x="0" y="2799"/>
                    <a:pt x="0" y="6275"/>
                  </a:cubicBezTo>
                  <a:lnTo>
                    <a:pt x="0" y="135612"/>
                  </a:lnTo>
                  <a:cubicBezTo>
                    <a:pt x="0" y="139088"/>
                    <a:pt x="2798" y="141886"/>
                    <a:pt x="6275" y="141886"/>
                  </a:cubicBezTo>
                  <a:lnTo>
                    <a:pt x="208287" y="141886"/>
                  </a:lnTo>
                  <a:cubicBezTo>
                    <a:pt x="211763" y="141886"/>
                    <a:pt x="214563" y="139088"/>
                    <a:pt x="214563" y="135612"/>
                  </a:cubicBezTo>
                  <a:lnTo>
                    <a:pt x="214563" y="6275"/>
                  </a:lnTo>
                  <a:cubicBezTo>
                    <a:pt x="214563" y="2799"/>
                    <a:pt x="211763" y="0"/>
                    <a:pt x="20828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45"/>
            <p:cNvSpPr/>
            <p:nvPr/>
          </p:nvSpPr>
          <p:spPr>
            <a:xfrm>
              <a:off x="570421" y="3329719"/>
              <a:ext cx="2970309" cy="158505"/>
            </a:xfrm>
            <a:custGeom>
              <a:avLst/>
              <a:gdLst/>
              <a:ahLst/>
              <a:cxnLst/>
              <a:rect l="l" t="t" r="r" b="b"/>
              <a:pathLst>
                <a:path w="232464" h="12405" extrusionOk="0">
                  <a:moveTo>
                    <a:pt x="1" y="0"/>
                  </a:moveTo>
                  <a:lnTo>
                    <a:pt x="1" y="4738"/>
                  </a:lnTo>
                  <a:cubicBezTo>
                    <a:pt x="1" y="8971"/>
                    <a:pt x="3432" y="12404"/>
                    <a:pt x="7667" y="12404"/>
                  </a:cubicBezTo>
                  <a:lnTo>
                    <a:pt x="224796" y="12404"/>
                  </a:lnTo>
                  <a:cubicBezTo>
                    <a:pt x="229030" y="12404"/>
                    <a:pt x="232464" y="8971"/>
                    <a:pt x="232464" y="4738"/>
                  </a:cubicBezTo>
                  <a:lnTo>
                    <a:pt x="232464"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45"/>
            <p:cNvSpPr/>
            <p:nvPr/>
          </p:nvSpPr>
          <p:spPr>
            <a:xfrm>
              <a:off x="751146" y="1705852"/>
              <a:ext cx="2586767" cy="1531026"/>
            </a:xfrm>
            <a:custGeom>
              <a:avLst/>
              <a:gdLst/>
              <a:ahLst/>
              <a:cxnLst/>
              <a:rect l="l" t="t" r="r" b="b"/>
              <a:pathLst>
                <a:path w="202447" h="119822" extrusionOk="0">
                  <a:moveTo>
                    <a:pt x="1" y="1"/>
                  </a:moveTo>
                  <a:lnTo>
                    <a:pt x="1" y="119821"/>
                  </a:lnTo>
                  <a:lnTo>
                    <a:pt x="202446" y="119821"/>
                  </a:lnTo>
                  <a:lnTo>
                    <a:pt x="20244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45"/>
            <p:cNvSpPr/>
            <p:nvPr/>
          </p:nvSpPr>
          <p:spPr>
            <a:xfrm>
              <a:off x="1778099" y="3312699"/>
              <a:ext cx="589771" cy="58636"/>
            </a:xfrm>
            <a:custGeom>
              <a:avLst/>
              <a:gdLst/>
              <a:ahLst/>
              <a:cxnLst/>
              <a:rect l="l" t="t" r="r" b="b"/>
              <a:pathLst>
                <a:path w="46157" h="4589" extrusionOk="0">
                  <a:moveTo>
                    <a:pt x="0" y="1"/>
                  </a:moveTo>
                  <a:lnTo>
                    <a:pt x="2887" y="4588"/>
                  </a:lnTo>
                  <a:lnTo>
                    <a:pt x="43477" y="4588"/>
                  </a:lnTo>
                  <a:lnTo>
                    <a:pt x="4615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45"/>
            <p:cNvSpPr/>
            <p:nvPr/>
          </p:nvSpPr>
          <p:spPr>
            <a:xfrm>
              <a:off x="804415" y="1757677"/>
              <a:ext cx="2485505" cy="1474357"/>
            </a:xfrm>
            <a:custGeom>
              <a:avLst/>
              <a:gdLst/>
              <a:ahLst/>
              <a:cxnLst/>
              <a:rect l="l" t="t" r="r" b="b"/>
              <a:pathLst>
                <a:path w="194522" h="115387" extrusionOk="0">
                  <a:moveTo>
                    <a:pt x="1410" y="1"/>
                  </a:moveTo>
                  <a:cubicBezTo>
                    <a:pt x="630" y="1"/>
                    <a:pt x="1" y="630"/>
                    <a:pt x="1" y="1411"/>
                  </a:cubicBezTo>
                  <a:lnTo>
                    <a:pt x="1" y="113979"/>
                  </a:lnTo>
                  <a:cubicBezTo>
                    <a:pt x="1" y="114758"/>
                    <a:pt x="630" y="115387"/>
                    <a:pt x="1410" y="115387"/>
                  </a:cubicBezTo>
                  <a:lnTo>
                    <a:pt x="193113" y="115387"/>
                  </a:lnTo>
                  <a:cubicBezTo>
                    <a:pt x="193894" y="115387"/>
                    <a:pt x="194521" y="114758"/>
                    <a:pt x="194521" y="113979"/>
                  </a:cubicBezTo>
                  <a:lnTo>
                    <a:pt x="194521" y="1411"/>
                  </a:lnTo>
                  <a:cubicBezTo>
                    <a:pt x="194521" y="630"/>
                    <a:pt x="193894" y="1"/>
                    <a:pt x="19311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45"/>
            <p:cNvSpPr/>
            <p:nvPr/>
          </p:nvSpPr>
          <p:spPr>
            <a:xfrm>
              <a:off x="803381" y="1873147"/>
              <a:ext cx="2486591" cy="1366311"/>
            </a:xfrm>
            <a:custGeom>
              <a:avLst/>
              <a:gdLst/>
              <a:ahLst/>
              <a:cxnLst/>
              <a:rect l="l" t="t" r="r" b="b"/>
              <a:pathLst>
                <a:path w="194607" h="106931" extrusionOk="0">
                  <a:moveTo>
                    <a:pt x="358" y="1"/>
                  </a:moveTo>
                  <a:lnTo>
                    <a:pt x="1" y="106931"/>
                  </a:lnTo>
                  <a:lnTo>
                    <a:pt x="194607" y="106931"/>
                  </a:lnTo>
                  <a:lnTo>
                    <a:pt x="1946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45"/>
            <p:cNvSpPr/>
            <p:nvPr/>
          </p:nvSpPr>
          <p:spPr>
            <a:xfrm>
              <a:off x="971392" y="1794745"/>
              <a:ext cx="41310" cy="39725"/>
            </a:xfrm>
            <a:custGeom>
              <a:avLst/>
              <a:gdLst/>
              <a:ahLst/>
              <a:cxnLst/>
              <a:rect l="l" t="t" r="r" b="b"/>
              <a:pathLst>
                <a:path w="3233" h="3109" extrusionOk="0">
                  <a:moveTo>
                    <a:pt x="1680" y="0"/>
                  </a:moveTo>
                  <a:cubicBezTo>
                    <a:pt x="1679" y="0"/>
                    <a:pt x="1678" y="0"/>
                    <a:pt x="1677" y="0"/>
                  </a:cubicBezTo>
                  <a:cubicBezTo>
                    <a:pt x="1048" y="0"/>
                    <a:pt x="482" y="379"/>
                    <a:pt x="240" y="959"/>
                  </a:cubicBezTo>
                  <a:cubicBezTo>
                    <a:pt x="0" y="1540"/>
                    <a:pt x="134" y="2208"/>
                    <a:pt x="578" y="2654"/>
                  </a:cubicBezTo>
                  <a:cubicBezTo>
                    <a:pt x="875" y="2951"/>
                    <a:pt x="1273" y="3109"/>
                    <a:pt x="1678" y="3109"/>
                  </a:cubicBezTo>
                  <a:cubicBezTo>
                    <a:pt x="1878" y="3109"/>
                    <a:pt x="2081" y="3070"/>
                    <a:pt x="2273" y="2991"/>
                  </a:cubicBezTo>
                  <a:cubicBezTo>
                    <a:pt x="2854" y="2750"/>
                    <a:pt x="3232" y="2183"/>
                    <a:pt x="3232" y="1554"/>
                  </a:cubicBezTo>
                  <a:cubicBezTo>
                    <a:pt x="3232" y="696"/>
                    <a:pt x="2537" y="0"/>
                    <a:pt x="16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45"/>
            <p:cNvSpPr/>
            <p:nvPr/>
          </p:nvSpPr>
          <p:spPr>
            <a:xfrm>
              <a:off x="851066" y="1794745"/>
              <a:ext cx="41310" cy="39738"/>
            </a:xfrm>
            <a:custGeom>
              <a:avLst/>
              <a:gdLst/>
              <a:ahLst/>
              <a:cxnLst/>
              <a:rect l="l" t="t" r="r" b="b"/>
              <a:pathLst>
                <a:path w="3233" h="3110" extrusionOk="0">
                  <a:moveTo>
                    <a:pt x="1679" y="0"/>
                  </a:moveTo>
                  <a:cubicBezTo>
                    <a:pt x="1050" y="0"/>
                    <a:pt x="482" y="379"/>
                    <a:pt x="241" y="959"/>
                  </a:cubicBezTo>
                  <a:cubicBezTo>
                    <a:pt x="0" y="1540"/>
                    <a:pt x="134" y="2210"/>
                    <a:pt x="578" y="2654"/>
                  </a:cubicBezTo>
                  <a:cubicBezTo>
                    <a:pt x="875" y="2951"/>
                    <a:pt x="1273" y="3110"/>
                    <a:pt x="1678" y="3110"/>
                  </a:cubicBezTo>
                  <a:cubicBezTo>
                    <a:pt x="1878" y="3110"/>
                    <a:pt x="2081" y="3071"/>
                    <a:pt x="2273" y="2991"/>
                  </a:cubicBezTo>
                  <a:cubicBezTo>
                    <a:pt x="2854" y="2750"/>
                    <a:pt x="3232" y="2183"/>
                    <a:pt x="3232" y="1554"/>
                  </a:cubicBezTo>
                  <a:cubicBezTo>
                    <a:pt x="3232" y="695"/>
                    <a:pt x="2537" y="0"/>
                    <a:pt x="16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45"/>
            <p:cNvSpPr/>
            <p:nvPr/>
          </p:nvSpPr>
          <p:spPr>
            <a:xfrm>
              <a:off x="911223" y="1794745"/>
              <a:ext cx="41310" cy="39725"/>
            </a:xfrm>
            <a:custGeom>
              <a:avLst/>
              <a:gdLst/>
              <a:ahLst/>
              <a:cxnLst/>
              <a:rect l="l" t="t" r="r" b="b"/>
              <a:pathLst>
                <a:path w="3233" h="3109" extrusionOk="0">
                  <a:moveTo>
                    <a:pt x="1678" y="0"/>
                  </a:moveTo>
                  <a:cubicBezTo>
                    <a:pt x="1049" y="0"/>
                    <a:pt x="482" y="379"/>
                    <a:pt x="242" y="959"/>
                  </a:cubicBezTo>
                  <a:cubicBezTo>
                    <a:pt x="0" y="1540"/>
                    <a:pt x="134" y="2208"/>
                    <a:pt x="578" y="2654"/>
                  </a:cubicBezTo>
                  <a:cubicBezTo>
                    <a:pt x="875" y="2951"/>
                    <a:pt x="1273" y="3109"/>
                    <a:pt x="1677" y="3109"/>
                  </a:cubicBezTo>
                  <a:cubicBezTo>
                    <a:pt x="1878" y="3109"/>
                    <a:pt x="2080" y="3070"/>
                    <a:pt x="2273" y="2991"/>
                  </a:cubicBezTo>
                  <a:cubicBezTo>
                    <a:pt x="2854" y="2750"/>
                    <a:pt x="3232" y="2183"/>
                    <a:pt x="3232" y="1554"/>
                  </a:cubicBezTo>
                  <a:cubicBezTo>
                    <a:pt x="3232" y="697"/>
                    <a:pt x="2539" y="2"/>
                    <a:pt x="16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45"/>
            <p:cNvSpPr/>
            <p:nvPr/>
          </p:nvSpPr>
          <p:spPr>
            <a:xfrm>
              <a:off x="775142" y="3311319"/>
              <a:ext cx="2531632" cy="3603"/>
            </a:xfrm>
            <a:custGeom>
              <a:avLst/>
              <a:gdLst/>
              <a:ahLst/>
              <a:cxnLst/>
              <a:rect l="l" t="t" r="r" b="b"/>
              <a:pathLst>
                <a:path w="198132" h="282" extrusionOk="0">
                  <a:moveTo>
                    <a:pt x="99087" y="1"/>
                  </a:moveTo>
                  <a:cubicBezTo>
                    <a:pt x="44365" y="1"/>
                    <a:pt x="1" y="65"/>
                    <a:pt x="1" y="143"/>
                  </a:cubicBezTo>
                  <a:cubicBezTo>
                    <a:pt x="1" y="221"/>
                    <a:pt x="44365" y="281"/>
                    <a:pt x="99066" y="281"/>
                  </a:cubicBezTo>
                  <a:cubicBezTo>
                    <a:pt x="153768" y="281"/>
                    <a:pt x="198132" y="221"/>
                    <a:pt x="198132" y="143"/>
                  </a:cubicBezTo>
                  <a:cubicBezTo>
                    <a:pt x="198132" y="65"/>
                    <a:pt x="153811" y="1"/>
                    <a:pt x="990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45"/>
            <p:cNvSpPr/>
            <p:nvPr/>
          </p:nvSpPr>
          <p:spPr>
            <a:xfrm>
              <a:off x="804415" y="2991421"/>
              <a:ext cx="2485939" cy="247270"/>
            </a:xfrm>
            <a:custGeom>
              <a:avLst/>
              <a:gdLst/>
              <a:ahLst/>
              <a:cxnLst/>
              <a:rect l="l" t="t" r="r" b="b"/>
              <a:pathLst>
                <a:path w="194556" h="19352" extrusionOk="0">
                  <a:moveTo>
                    <a:pt x="1" y="0"/>
                  </a:moveTo>
                  <a:lnTo>
                    <a:pt x="1" y="19352"/>
                  </a:lnTo>
                  <a:lnTo>
                    <a:pt x="194556" y="19352"/>
                  </a:lnTo>
                  <a:lnTo>
                    <a:pt x="194556" y="0"/>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45"/>
            <p:cNvSpPr/>
            <p:nvPr/>
          </p:nvSpPr>
          <p:spPr>
            <a:xfrm>
              <a:off x="804415" y="2991421"/>
              <a:ext cx="2485939" cy="247270"/>
            </a:xfrm>
            <a:custGeom>
              <a:avLst/>
              <a:gdLst/>
              <a:ahLst/>
              <a:cxnLst/>
              <a:rect l="l" t="t" r="r" b="b"/>
              <a:pathLst>
                <a:path w="194556" h="19352" extrusionOk="0">
                  <a:moveTo>
                    <a:pt x="1" y="0"/>
                  </a:moveTo>
                  <a:lnTo>
                    <a:pt x="1" y="19352"/>
                  </a:lnTo>
                  <a:lnTo>
                    <a:pt x="194556" y="19352"/>
                  </a:lnTo>
                  <a:lnTo>
                    <a:pt x="1945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45"/>
            <p:cNvSpPr/>
            <p:nvPr/>
          </p:nvSpPr>
          <p:spPr>
            <a:xfrm>
              <a:off x="2219843" y="3024451"/>
              <a:ext cx="183613" cy="183613"/>
            </a:xfrm>
            <a:custGeom>
              <a:avLst/>
              <a:gdLst/>
              <a:ahLst/>
              <a:cxnLst/>
              <a:rect l="l" t="t" r="r" b="b"/>
              <a:pathLst>
                <a:path w="14370" h="14370" extrusionOk="0">
                  <a:moveTo>
                    <a:pt x="7185" y="0"/>
                  </a:moveTo>
                  <a:cubicBezTo>
                    <a:pt x="3217" y="0"/>
                    <a:pt x="0" y="3217"/>
                    <a:pt x="0" y="7185"/>
                  </a:cubicBezTo>
                  <a:cubicBezTo>
                    <a:pt x="0" y="9091"/>
                    <a:pt x="758" y="10918"/>
                    <a:pt x="2105" y="12265"/>
                  </a:cubicBezTo>
                  <a:cubicBezTo>
                    <a:pt x="3453" y="13613"/>
                    <a:pt x="5280" y="14369"/>
                    <a:pt x="7185" y="14369"/>
                  </a:cubicBezTo>
                  <a:cubicBezTo>
                    <a:pt x="9091" y="14369"/>
                    <a:pt x="10918" y="13613"/>
                    <a:pt x="12265" y="12265"/>
                  </a:cubicBezTo>
                  <a:cubicBezTo>
                    <a:pt x="13613" y="10918"/>
                    <a:pt x="14369" y="9091"/>
                    <a:pt x="14369" y="7185"/>
                  </a:cubicBezTo>
                  <a:cubicBezTo>
                    <a:pt x="14369" y="5280"/>
                    <a:pt x="13613" y="3453"/>
                    <a:pt x="12265" y="2105"/>
                  </a:cubicBezTo>
                  <a:cubicBezTo>
                    <a:pt x="10918" y="758"/>
                    <a:pt x="9091" y="0"/>
                    <a:pt x="7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45"/>
            <p:cNvSpPr/>
            <p:nvPr/>
          </p:nvSpPr>
          <p:spPr>
            <a:xfrm>
              <a:off x="2295051" y="3067639"/>
              <a:ext cx="33017" cy="69075"/>
            </a:xfrm>
            <a:custGeom>
              <a:avLst/>
              <a:gdLst/>
              <a:ahLst/>
              <a:cxnLst/>
              <a:rect l="l" t="t" r="r" b="b"/>
              <a:pathLst>
                <a:path w="2584" h="5406" extrusionOk="0">
                  <a:moveTo>
                    <a:pt x="1293" y="264"/>
                  </a:moveTo>
                  <a:cubicBezTo>
                    <a:pt x="1857" y="265"/>
                    <a:pt x="2315" y="723"/>
                    <a:pt x="2318" y="1287"/>
                  </a:cubicBezTo>
                  <a:lnTo>
                    <a:pt x="2318" y="4110"/>
                  </a:lnTo>
                  <a:cubicBezTo>
                    <a:pt x="2318" y="4675"/>
                    <a:pt x="1859" y="5133"/>
                    <a:pt x="1293" y="5133"/>
                  </a:cubicBezTo>
                  <a:cubicBezTo>
                    <a:pt x="725" y="5133"/>
                    <a:pt x="268" y="4675"/>
                    <a:pt x="268" y="4110"/>
                  </a:cubicBezTo>
                  <a:lnTo>
                    <a:pt x="268" y="1287"/>
                  </a:lnTo>
                  <a:cubicBezTo>
                    <a:pt x="269" y="723"/>
                    <a:pt x="727" y="265"/>
                    <a:pt x="1293" y="264"/>
                  </a:cubicBezTo>
                  <a:close/>
                  <a:moveTo>
                    <a:pt x="1293" y="1"/>
                  </a:moveTo>
                  <a:cubicBezTo>
                    <a:pt x="578" y="1"/>
                    <a:pt x="0" y="579"/>
                    <a:pt x="0" y="1292"/>
                  </a:cubicBezTo>
                  <a:lnTo>
                    <a:pt x="0" y="4114"/>
                  </a:lnTo>
                  <a:cubicBezTo>
                    <a:pt x="0" y="4827"/>
                    <a:pt x="578" y="5405"/>
                    <a:pt x="1293" y="5405"/>
                  </a:cubicBezTo>
                  <a:cubicBezTo>
                    <a:pt x="2006" y="5405"/>
                    <a:pt x="2584" y="4827"/>
                    <a:pt x="2584" y="4114"/>
                  </a:cubicBezTo>
                  <a:lnTo>
                    <a:pt x="2584" y="1292"/>
                  </a:lnTo>
                  <a:cubicBezTo>
                    <a:pt x="2584" y="579"/>
                    <a:pt x="2006" y="1"/>
                    <a:pt x="1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45"/>
            <p:cNvSpPr/>
            <p:nvPr/>
          </p:nvSpPr>
          <p:spPr>
            <a:xfrm>
              <a:off x="2277763" y="3106675"/>
              <a:ext cx="68360" cy="41808"/>
            </a:xfrm>
            <a:custGeom>
              <a:avLst/>
              <a:gdLst/>
              <a:ahLst/>
              <a:cxnLst/>
              <a:rect l="l" t="t" r="r" b="b"/>
              <a:pathLst>
                <a:path w="5350" h="3272" extrusionOk="0">
                  <a:moveTo>
                    <a:pt x="276" y="0"/>
                  </a:moveTo>
                  <a:cubicBezTo>
                    <a:pt x="273" y="0"/>
                    <a:pt x="271" y="1"/>
                    <a:pt x="268" y="1"/>
                  </a:cubicBezTo>
                  <a:cubicBezTo>
                    <a:pt x="193" y="4"/>
                    <a:pt x="134" y="70"/>
                    <a:pt x="139" y="145"/>
                  </a:cubicBezTo>
                  <a:cubicBezTo>
                    <a:pt x="134" y="205"/>
                    <a:pt x="1" y="1635"/>
                    <a:pt x="828" y="2548"/>
                  </a:cubicBezTo>
                  <a:cubicBezTo>
                    <a:pt x="1269" y="3011"/>
                    <a:pt x="1877" y="3271"/>
                    <a:pt x="2513" y="3271"/>
                  </a:cubicBezTo>
                  <a:cubicBezTo>
                    <a:pt x="2557" y="3271"/>
                    <a:pt x="2601" y="3270"/>
                    <a:pt x="2646" y="3267"/>
                  </a:cubicBezTo>
                  <a:cubicBezTo>
                    <a:pt x="2682" y="3269"/>
                    <a:pt x="2718" y="3270"/>
                    <a:pt x="2754" y="3270"/>
                  </a:cubicBezTo>
                  <a:cubicBezTo>
                    <a:pt x="3398" y="3270"/>
                    <a:pt x="4019" y="3015"/>
                    <a:pt x="4479" y="2557"/>
                  </a:cubicBezTo>
                  <a:cubicBezTo>
                    <a:pt x="5349" y="1649"/>
                    <a:pt x="5301" y="214"/>
                    <a:pt x="5301" y="154"/>
                  </a:cubicBezTo>
                  <a:cubicBezTo>
                    <a:pt x="5295" y="80"/>
                    <a:pt x="5234" y="23"/>
                    <a:pt x="5160" y="20"/>
                  </a:cubicBezTo>
                  <a:lnTo>
                    <a:pt x="5154" y="20"/>
                  </a:lnTo>
                  <a:cubicBezTo>
                    <a:pt x="5081" y="25"/>
                    <a:pt x="5025" y="89"/>
                    <a:pt x="5030" y="163"/>
                  </a:cubicBezTo>
                  <a:cubicBezTo>
                    <a:pt x="5030" y="175"/>
                    <a:pt x="5078" y="1541"/>
                    <a:pt x="4281" y="2368"/>
                  </a:cubicBezTo>
                  <a:cubicBezTo>
                    <a:pt x="3876" y="2774"/>
                    <a:pt x="3326" y="3000"/>
                    <a:pt x="2756" y="3000"/>
                  </a:cubicBezTo>
                  <a:cubicBezTo>
                    <a:pt x="2719" y="3000"/>
                    <a:pt x="2682" y="2999"/>
                    <a:pt x="2644" y="2997"/>
                  </a:cubicBezTo>
                  <a:cubicBezTo>
                    <a:pt x="2603" y="2999"/>
                    <a:pt x="2562" y="3001"/>
                    <a:pt x="2521" y="3001"/>
                  </a:cubicBezTo>
                  <a:cubicBezTo>
                    <a:pt x="1960" y="3001"/>
                    <a:pt x="1421" y="2774"/>
                    <a:pt x="1029" y="2368"/>
                  </a:cubicBezTo>
                  <a:cubicBezTo>
                    <a:pt x="284" y="1545"/>
                    <a:pt x="409" y="172"/>
                    <a:pt x="409" y="172"/>
                  </a:cubicBezTo>
                  <a:cubicBezTo>
                    <a:pt x="414" y="158"/>
                    <a:pt x="415" y="143"/>
                    <a:pt x="414" y="130"/>
                  </a:cubicBezTo>
                  <a:cubicBezTo>
                    <a:pt x="409" y="57"/>
                    <a:pt x="349" y="0"/>
                    <a:pt x="2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45"/>
            <p:cNvSpPr/>
            <p:nvPr/>
          </p:nvSpPr>
          <p:spPr>
            <a:xfrm>
              <a:off x="2309797" y="3144854"/>
              <a:ext cx="3488" cy="28839"/>
            </a:xfrm>
            <a:custGeom>
              <a:avLst/>
              <a:gdLst/>
              <a:ahLst/>
              <a:cxnLst/>
              <a:rect l="l" t="t" r="r" b="b"/>
              <a:pathLst>
                <a:path w="273" h="2257" extrusionOk="0">
                  <a:moveTo>
                    <a:pt x="139" y="0"/>
                  </a:moveTo>
                  <a:cubicBezTo>
                    <a:pt x="62" y="0"/>
                    <a:pt x="1" y="62"/>
                    <a:pt x="1" y="138"/>
                  </a:cubicBezTo>
                  <a:lnTo>
                    <a:pt x="1" y="2124"/>
                  </a:lnTo>
                  <a:cubicBezTo>
                    <a:pt x="2" y="2198"/>
                    <a:pt x="64" y="2256"/>
                    <a:pt x="139" y="2256"/>
                  </a:cubicBezTo>
                  <a:cubicBezTo>
                    <a:pt x="212" y="2256"/>
                    <a:pt x="272" y="2198"/>
                    <a:pt x="272" y="2124"/>
                  </a:cubicBezTo>
                  <a:lnTo>
                    <a:pt x="272" y="138"/>
                  </a:lnTo>
                  <a:cubicBezTo>
                    <a:pt x="272" y="137"/>
                    <a:pt x="272" y="135"/>
                    <a:pt x="272" y="134"/>
                  </a:cubicBezTo>
                  <a:cubicBezTo>
                    <a:pt x="272" y="60"/>
                    <a:pt x="212"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45"/>
            <p:cNvSpPr/>
            <p:nvPr/>
          </p:nvSpPr>
          <p:spPr>
            <a:xfrm>
              <a:off x="1732292" y="3024413"/>
              <a:ext cx="183613" cy="183613"/>
            </a:xfrm>
            <a:custGeom>
              <a:avLst/>
              <a:gdLst/>
              <a:ahLst/>
              <a:cxnLst/>
              <a:rect l="l" t="t" r="r" b="b"/>
              <a:pathLst>
                <a:path w="14370" h="14370" extrusionOk="0">
                  <a:moveTo>
                    <a:pt x="7185" y="0"/>
                  </a:moveTo>
                  <a:cubicBezTo>
                    <a:pt x="3217" y="0"/>
                    <a:pt x="0" y="3217"/>
                    <a:pt x="0" y="7185"/>
                  </a:cubicBezTo>
                  <a:cubicBezTo>
                    <a:pt x="0" y="9091"/>
                    <a:pt x="757" y="10918"/>
                    <a:pt x="2105" y="12265"/>
                  </a:cubicBezTo>
                  <a:cubicBezTo>
                    <a:pt x="3452" y="13613"/>
                    <a:pt x="5278" y="14369"/>
                    <a:pt x="7185" y="14369"/>
                  </a:cubicBezTo>
                  <a:cubicBezTo>
                    <a:pt x="9090" y="14369"/>
                    <a:pt x="10917" y="13613"/>
                    <a:pt x="12265" y="12265"/>
                  </a:cubicBezTo>
                  <a:cubicBezTo>
                    <a:pt x="13612" y="10918"/>
                    <a:pt x="14370" y="9091"/>
                    <a:pt x="14370" y="7185"/>
                  </a:cubicBezTo>
                  <a:cubicBezTo>
                    <a:pt x="14370" y="5280"/>
                    <a:pt x="13612" y="3453"/>
                    <a:pt x="12265" y="2105"/>
                  </a:cubicBezTo>
                  <a:cubicBezTo>
                    <a:pt x="10917" y="758"/>
                    <a:pt x="9090" y="0"/>
                    <a:pt x="7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45"/>
            <p:cNvSpPr/>
            <p:nvPr/>
          </p:nvSpPr>
          <p:spPr>
            <a:xfrm>
              <a:off x="1785037" y="3106981"/>
              <a:ext cx="18923" cy="18182"/>
            </a:xfrm>
            <a:custGeom>
              <a:avLst/>
              <a:gdLst/>
              <a:ahLst/>
              <a:cxnLst/>
              <a:rect l="l" t="t" r="r" b="b"/>
              <a:pathLst>
                <a:path w="1481" h="1423" extrusionOk="0">
                  <a:moveTo>
                    <a:pt x="767" y="1"/>
                  </a:moveTo>
                  <a:cubicBezTo>
                    <a:pt x="582" y="1"/>
                    <a:pt x="400" y="72"/>
                    <a:pt x="265" y="208"/>
                  </a:cubicBezTo>
                  <a:cubicBezTo>
                    <a:pt x="61" y="412"/>
                    <a:pt x="1" y="718"/>
                    <a:pt x="110" y="984"/>
                  </a:cubicBezTo>
                  <a:cubicBezTo>
                    <a:pt x="220" y="1248"/>
                    <a:pt x="479" y="1422"/>
                    <a:pt x="768" y="1422"/>
                  </a:cubicBezTo>
                  <a:lnTo>
                    <a:pt x="775" y="1422"/>
                  </a:lnTo>
                  <a:cubicBezTo>
                    <a:pt x="1166" y="1419"/>
                    <a:pt x="1481" y="1101"/>
                    <a:pt x="1478" y="711"/>
                  </a:cubicBezTo>
                  <a:cubicBezTo>
                    <a:pt x="1478" y="424"/>
                    <a:pt x="1305" y="164"/>
                    <a:pt x="1039" y="55"/>
                  </a:cubicBezTo>
                  <a:cubicBezTo>
                    <a:pt x="951" y="18"/>
                    <a:pt x="859" y="1"/>
                    <a:pt x="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45"/>
            <p:cNvSpPr/>
            <p:nvPr/>
          </p:nvSpPr>
          <p:spPr>
            <a:xfrm>
              <a:off x="1812854" y="3107007"/>
              <a:ext cx="18515" cy="18182"/>
            </a:xfrm>
            <a:custGeom>
              <a:avLst/>
              <a:gdLst/>
              <a:ahLst/>
              <a:cxnLst/>
              <a:rect l="l" t="t" r="r" b="b"/>
              <a:pathLst>
                <a:path w="1449" h="1423" extrusionOk="0">
                  <a:moveTo>
                    <a:pt x="740" y="1"/>
                  </a:moveTo>
                  <a:cubicBezTo>
                    <a:pt x="722" y="1"/>
                    <a:pt x="704" y="2"/>
                    <a:pt x="685" y="3"/>
                  </a:cubicBezTo>
                  <a:cubicBezTo>
                    <a:pt x="293" y="33"/>
                    <a:pt x="0" y="376"/>
                    <a:pt x="32" y="767"/>
                  </a:cubicBezTo>
                  <a:cubicBezTo>
                    <a:pt x="60" y="1139"/>
                    <a:pt x="372" y="1422"/>
                    <a:pt x="741" y="1422"/>
                  </a:cubicBezTo>
                  <a:cubicBezTo>
                    <a:pt x="759" y="1422"/>
                    <a:pt x="777" y="1422"/>
                    <a:pt x="796" y="1420"/>
                  </a:cubicBezTo>
                  <a:cubicBezTo>
                    <a:pt x="1165" y="1390"/>
                    <a:pt x="1449" y="1083"/>
                    <a:pt x="1449" y="712"/>
                  </a:cubicBezTo>
                  <a:cubicBezTo>
                    <a:pt x="1449" y="341"/>
                    <a:pt x="1165" y="32"/>
                    <a:pt x="796" y="3"/>
                  </a:cubicBezTo>
                  <a:cubicBezTo>
                    <a:pt x="777" y="2"/>
                    <a:pt x="759" y="1"/>
                    <a:pt x="7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45"/>
            <p:cNvSpPr/>
            <p:nvPr/>
          </p:nvSpPr>
          <p:spPr>
            <a:xfrm>
              <a:off x="1843316" y="3106981"/>
              <a:ext cx="18898" cy="18182"/>
            </a:xfrm>
            <a:custGeom>
              <a:avLst/>
              <a:gdLst/>
              <a:ahLst/>
              <a:cxnLst/>
              <a:rect l="l" t="t" r="r" b="b"/>
              <a:pathLst>
                <a:path w="1479" h="1423" extrusionOk="0">
                  <a:moveTo>
                    <a:pt x="767" y="1"/>
                  </a:moveTo>
                  <a:cubicBezTo>
                    <a:pt x="582" y="1"/>
                    <a:pt x="401" y="72"/>
                    <a:pt x="264" y="208"/>
                  </a:cubicBezTo>
                  <a:cubicBezTo>
                    <a:pt x="62" y="412"/>
                    <a:pt x="0" y="718"/>
                    <a:pt x="111" y="984"/>
                  </a:cubicBezTo>
                  <a:cubicBezTo>
                    <a:pt x="221" y="1248"/>
                    <a:pt x="481" y="1422"/>
                    <a:pt x="767" y="1422"/>
                  </a:cubicBezTo>
                  <a:cubicBezTo>
                    <a:pt x="1161" y="1422"/>
                    <a:pt x="1477" y="1104"/>
                    <a:pt x="1479" y="711"/>
                  </a:cubicBezTo>
                  <a:cubicBezTo>
                    <a:pt x="1479" y="424"/>
                    <a:pt x="1305" y="164"/>
                    <a:pt x="1039" y="55"/>
                  </a:cubicBezTo>
                  <a:cubicBezTo>
                    <a:pt x="951" y="18"/>
                    <a:pt x="858" y="1"/>
                    <a:pt x="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45"/>
            <p:cNvSpPr/>
            <p:nvPr/>
          </p:nvSpPr>
          <p:spPr>
            <a:xfrm>
              <a:off x="1977479" y="3025806"/>
              <a:ext cx="180533" cy="180533"/>
            </a:xfrm>
            <a:custGeom>
              <a:avLst/>
              <a:gdLst/>
              <a:ahLst/>
              <a:cxnLst/>
              <a:rect l="l" t="t" r="r" b="b"/>
              <a:pathLst>
                <a:path w="14129" h="14129" extrusionOk="0">
                  <a:moveTo>
                    <a:pt x="7065" y="1"/>
                  </a:moveTo>
                  <a:cubicBezTo>
                    <a:pt x="3164" y="1"/>
                    <a:pt x="1" y="3164"/>
                    <a:pt x="1" y="7064"/>
                  </a:cubicBezTo>
                  <a:cubicBezTo>
                    <a:pt x="1" y="8937"/>
                    <a:pt x="745" y="10734"/>
                    <a:pt x="2071" y="12060"/>
                  </a:cubicBezTo>
                  <a:cubicBezTo>
                    <a:pt x="3395" y="13384"/>
                    <a:pt x="5192" y="14128"/>
                    <a:pt x="7065" y="14128"/>
                  </a:cubicBezTo>
                  <a:cubicBezTo>
                    <a:pt x="8939" y="14128"/>
                    <a:pt x="10736" y="13384"/>
                    <a:pt x="12060" y="12060"/>
                  </a:cubicBezTo>
                  <a:cubicBezTo>
                    <a:pt x="13385" y="10734"/>
                    <a:pt x="14128" y="8937"/>
                    <a:pt x="14128" y="7064"/>
                  </a:cubicBezTo>
                  <a:cubicBezTo>
                    <a:pt x="14128" y="5190"/>
                    <a:pt x="13385" y="3395"/>
                    <a:pt x="12060" y="2069"/>
                  </a:cubicBezTo>
                  <a:cubicBezTo>
                    <a:pt x="10736" y="745"/>
                    <a:pt x="8939" y="1"/>
                    <a:pt x="7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45"/>
            <p:cNvSpPr/>
            <p:nvPr/>
          </p:nvSpPr>
          <p:spPr>
            <a:xfrm>
              <a:off x="2034186" y="3087764"/>
              <a:ext cx="72436" cy="56566"/>
            </a:xfrm>
            <a:custGeom>
              <a:avLst/>
              <a:gdLst/>
              <a:ahLst/>
              <a:cxnLst/>
              <a:rect l="l" t="t" r="r" b="b"/>
              <a:pathLst>
                <a:path w="5669" h="4427" extrusionOk="0">
                  <a:moveTo>
                    <a:pt x="1243" y="1"/>
                  </a:moveTo>
                  <a:cubicBezTo>
                    <a:pt x="883" y="1"/>
                    <a:pt x="527" y="160"/>
                    <a:pt x="286" y="463"/>
                  </a:cubicBezTo>
                  <a:cubicBezTo>
                    <a:pt x="244" y="517"/>
                    <a:pt x="206" y="574"/>
                    <a:pt x="173" y="634"/>
                  </a:cubicBezTo>
                  <a:cubicBezTo>
                    <a:pt x="0" y="942"/>
                    <a:pt x="72" y="1328"/>
                    <a:pt x="344" y="1551"/>
                  </a:cubicBezTo>
                  <a:cubicBezTo>
                    <a:pt x="991" y="2189"/>
                    <a:pt x="2356" y="3468"/>
                    <a:pt x="2929" y="4019"/>
                  </a:cubicBezTo>
                  <a:cubicBezTo>
                    <a:pt x="3202" y="4283"/>
                    <a:pt x="3565" y="4426"/>
                    <a:pt x="3938" y="4426"/>
                  </a:cubicBezTo>
                  <a:cubicBezTo>
                    <a:pt x="4005" y="4426"/>
                    <a:pt x="4072" y="4422"/>
                    <a:pt x="4139" y="4412"/>
                  </a:cubicBezTo>
                  <a:cubicBezTo>
                    <a:pt x="4487" y="4363"/>
                    <a:pt x="4800" y="4171"/>
                    <a:pt x="5001" y="3883"/>
                  </a:cubicBezTo>
                  <a:cubicBezTo>
                    <a:pt x="5669" y="2965"/>
                    <a:pt x="4066" y="2249"/>
                    <a:pt x="4066" y="2249"/>
                  </a:cubicBezTo>
                  <a:lnTo>
                    <a:pt x="3369" y="2988"/>
                  </a:lnTo>
                  <a:lnTo>
                    <a:pt x="1766" y="1412"/>
                  </a:lnTo>
                  <a:lnTo>
                    <a:pt x="2482" y="624"/>
                  </a:lnTo>
                  <a:lnTo>
                    <a:pt x="1998" y="265"/>
                  </a:lnTo>
                  <a:cubicBezTo>
                    <a:pt x="1775" y="87"/>
                    <a:pt x="1508" y="1"/>
                    <a:pt x="1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45"/>
            <p:cNvSpPr/>
            <p:nvPr/>
          </p:nvSpPr>
          <p:spPr>
            <a:xfrm>
              <a:off x="3023318" y="1924564"/>
              <a:ext cx="187126" cy="187126"/>
            </a:xfrm>
            <a:custGeom>
              <a:avLst/>
              <a:gdLst/>
              <a:ahLst/>
              <a:cxnLst/>
              <a:rect l="l" t="t" r="r" b="b"/>
              <a:pathLst>
                <a:path w="14645" h="14645" extrusionOk="0">
                  <a:moveTo>
                    <a:pt x="7324" y="0"/>
                  </a:moveTo>
                  <a:cubicBezTo>
                    <a:pt x="3279" y="0"/>
                    <a:pt x="1" y="3279"/>
                    <a:pt x="1" y="7323"/>
                  </a:cubicBezTo>
                  <a:cubicBezTo>
                    <a:pt x="1" y="11367"/>
                    <a:pt x="3279" y="14644"/>
                    <a:pt x="7324" y="14644"/>
                  </a:cubicBezTo>
                  <a:cubicBezTo>
                    <a:pt x="11368" y="14644"/>
                    <a:pt x="14645" y="11367"/>
                    <a:pt x="14645" y="7323"/>
                  </a:cubicBezTo>
                  <a:cubicBezTo>
                    <a:pt x="14645" y="3279"/>
                    <a:pt x="11368" y="0"/>
                    <a:pt x="732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45"/>
            <p:cNvSpPr/>
            <p:nvPr/>
          </p:nvSpPr>
          <p:spPr>
            <a:xfrm>
              <a:off x="3082324" y="1989665"/>
              <a:ext cx="52145" cy="54879"/>
            </a:xfrm>
            <a:custGeom>
              <a:avLst/>
              <a:gdLst/>
              <a:ahLst/>
              <a:cxnLst/>
              <a:rect l="l" t="t" r="r" b="b"/>
              <a:pathLst>
                <a:path w="4081" h="4295" extrusionOk="0">
                  <a:moveTo>
                    <a:pt x="2078" y="0"/>
                  </a:moveTo>
                  <a:cubicBezTo>
                    <a:pt x="1502" y="0"/>
                    <a:pt x="1009" y="420"/>
                    <a:pt x="921" y="991"/>
                  </a:cubicBezTo>
                  <a:cubicBezTo>
                    <a:pt x="832" y="1563"/>
                    <a:pt x="1173" y="2112"/>
                    <a:pt x="1724" y="2288"/>
                  </a:cubicBezTo>
                  <a:cubicBezTo>
                    <a:pt x="733" y="2441"/>
                    <a:pt x="1" y="3292"/>
                    <a:pt x="1" y="4295"/>
                  </a:cubicBezTo>
                  <a:lnTo>
                    <a:pt x="4075" y="4295"/>
                  </a:lnTo>
                  <a:cubicBezTo>
                    <a:pt x="4081" y="3319"/>
                    <a:pt x="3392" y="2476"/>
                    <a:pt x="2434" y="2288"/>
                  </a:cubicBezTo>
                  <a:cubicBezTo>
                    <a:pt x="2985" y="2112"/>
                    <a:pt x="3324" y="1563"/>
                    <a:pt x="3236" y="991"/>
                  </a:cubicBezTo>
                  <a:cubicBezTo>
                    <a:pt x="3147" y="420"/>
                    <a:pt x="2656" y="0"/>
                    <a:pt x="20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45"/>
            <p:cNvSpPr/>
            <p:nvPr/>
          </p:nvSpPr>
          <p:spPr>
            <a:xfrm>
              <a:off x="3140526" y="1994815"/>
              <a:ext cx="4549" cy="28481"/>
            </a:xfrm>
            <a:custGeom>
              <a:avLst/>
              <a:gdLst/>
              <a:ahLst/>
              <a:cxnLst/>
              <a:rect l="l" t="t" r="r" b="b"/>
              <a:pathLst>
                <a:path w="356" h="2229" extrusionOk="0">
                  <a:moveTo>
                    <a:pt x="179" y="1"/>
                  </a:moveTo>
                  <a:cubicBezTo>
                    <a:pt x="78" y="1"/>
                    <a:pt x="0" y="88"/>
                    <a:pt x="11" y="187"/>
                  </a:cubicBezTo>
                  <a:lnTo>
                    <a:pt x="11" y="2062"/>
                  </a:lnTo>
                  <a:cubicBezTo>
                    <a:pt x="9" y="2064"/>
                    <a:pt x="9" y="2067"/>
                    <a:pt x="11" y="2070"/>
                  </a:cubicBezTo>
                  <a:cubicBezTo>
                    <a:pt x="12" y="2159"/>
                    <a:pt x="86" y="2229"/>
                    <a:pt x="173" y="2229"/>
                  </a:cubicBezTo>
                  <a:cubicBezTo>
                    <a:pt x="175" y="2229"/>
                    <a:pt x="177" y="2229"/>
                    <a:pt x="179" y="2229"/>
                  </a:cubicBezTo>
                  <a:lnTo>
                    <a:pt x="186" y="2229"/>
                  </a:lnTo>
                  <a:cubicBezTo>
                    <a:pt x="276" y="2227"/>
                    <a:pt x="348" y="2152"/>
                    <a:pt x="345" y="2062"/>
                  </a:cubicBezTo>
                  <a:lnTo>
                    <a:pt x="345" y="187"/>
                  </a:lnTo>
                  <a:cubicBezTo>
                    <a:pt x="356" y="88"/>
                    <a:pt x="278" y="1"/>
                    <a:pt x="1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45"/>
            <p:cNvSpPr/>
            <p:nvPr/>
          </p:nvSpPr>
          <p:spPr>
            <a:xfrm>
              <a:off x="3128668" y="2007043"/>
              <a:ext cx="28302" cy="4319"/>
            </a:xfrm>
            <a:custGeom>
              <a:avLst/>
              <a:gdLst/>
              <a:ahLst/>
              <a:cxnLst/>
              <a:rect l="l" t="t" r="r" b="b"/>
              <a:pathLst>
                <a:path w="2215" h="338" extrusionOk="0">
                  <a:moveTo>
                    <a:pt x="168" y="0"/>
                  </a:moveTo>
                  <a:cubicBezTo>
                    <a:pt x="75" y="2"/>
                    <a:pt x="0" y="77"/>
                    <a:pt x="0" y="170"/>
                  </a:cubicBezTo>
                  <a:cubicBezTo>
                    <a:pt x="2" y="261"/>
                    <a:pt x="75" y="335"/>
                    <a:pt x="168" y="338"/>
                  </a:cubicBezTo>
                  <a:lnTo>
                    <a:pt x="2046" y="338"/>
                  </a:lnTo>
                  <a:cubicBezTo>
                    <a:pt x="2138" y="336"/>
                    <a:pt x="2213" y="261"/>
                    <a:pt x="2215" y="170"/>
                  </a:cubicBezTo>
                  <a:cubicBezTo>
                    <a:pt x="2215" y="77"/>
                    <a:pt x="2140" y="0"/>
                    <a:pt x="204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45"/>
            <p:cNvSpPr/>
            <p:nvPr/>
          </p:nvSpPr>
          <p:spPr>
            <a:xfrm>
              <a:off x="804415" y="1872828"/>
              <a:ext cx="599239" cy="1366311"/>
            </a:xfrm>
            <a:custGeom>
              <a:avLst/>
              <a:gdLst/>
              <a:ahLst/>
              <a:cxnLst/>
              <a:rect l="l" t="t" r="r" b="b"/>
              <a:pathLst>
                <a:path w="46898" h="106931" extrusionOk="0">
                  <a:moveTo>
                    <a:pt x="1" y="0"/>
                  </a:moveTo>
                  <a:lnTo>
                    <a:pt x="1" y="106707"/>
                  </a:lnTo>
                  <a:lnTo>
                    <a:pt x="46897" y="106930"/>
                  </a:lnTo>
                  <a:lnTo>
                    <a:pt x="4689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45"/>
            <p:cNvSpPr/>
            <p:nvPr/>
          </p:nvSpPr>
          <p:spPr>
            <a:xfrm>
              <a:off x="1402198" y="1872841"/>
              <a:ext cx="2888" cy="1355246"/>
            </a:xfrm>
            <a:custGeom>
              <a:avLst/>
              <a:gdLst/>
              <a:ahLst/>
              <a:cxnLst/>
              <a:rect l="l" t="t" r="r" b="b"/>
              <a:pathLst>
                <a:path w="226" h="106065" extrusionOk="0">
                  <a:moveTo>
                    <a:pt x="113" y="1"/>
                  </a:moveTo>
                  <a:cubicBezTo>
                    <a:pt x="49" y="1"/>
                    <a:pt x="1" y="23751"/>
                    <a:pt x="1" y="53036"/>
                  </a:cubicBezTo>
                  <a:cubicBezTo>
                    <a:pt x="1" y="82319"/>
                    <a:pt x="49" y="106065"/>
                    <a:pt x="113" y="106065"/>
                  </a:cubicBezTo>
                  <a:cubicBezTo>
                    <a:pt x="175" y="106065"/>
                    <a:pt x="226" y="82328"/>
                    <a:pt x="226" y="53036"/>
                  </a:cubicBezTo>
                  <a:cubicBezTo>
                    <a:pt x="226" y="23742"/>
                    <a:pt x="179" y="1"/>
                    <a:pt x="1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45"/>
            <p:cNvSpPr/>
            <p:nvPr/>
          </p:nvSpPr>
          <p:spPr>
            <a:xfrm>
              <a:off x="815698" y="2975462"/>
              <a:ext cx="569634" cy="2926"/>
            </a:xfrm>
            <a:custGeom>
              <a:avLst/>
              <a:gdLst/>
              <a:ahLst/>
              <a:cxnLst/>
              <a:rect l="l" t="t" r="r" b="b"/>
              <a:pathLst>
                <a:path w="44581" h="229" extrusionOk="0">
                  <a:moveTo>
                    <a:pt x="22294" y="0"/>
                  </a:moveTo>
                  <a:cubicBezTo>
                    <a:pt x="9982" y="0"/>
                    <a:pt x="0" y="56"/>
                    <a:pt x="0" y="116"/>
                  </a:cubicBezTo>
                  <a:cubicBezTo>
                    <a:pt x="0" y="177"/>
                    <a:pt x="9989" y="228"/>
                    <a:pt x="22294" y="228"/>
                  </a:cubicBezTo>
                  <a:cubicBezTo>
                    <a:pt x="34601" y="228"/>
                    <a:pt x="44581" y="176"/>
                    <a:pt x="44581" y="116"/>
                  </a:cubicBezTo>
                  <a:cubicBezTo>
                    <a:pt x="44581" y="51"/>
                    <a:pt x="34608" y="0"/>
                    <a:pt x="2229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45"/>
            <p:cNvSpPr/>
            <p:nvPr/>
          </p:nvSpPr>
          <p:spPr>
            <a:xfrm>
              <a:off x="831555" y="3072303"/>
              <a:ext cx="527468" cy="105977"/>
            </a:xfrm>
            <a:custGeom>
              <a:avLst/>
              <a:gdLst/>
              <a:ahLst/>
              <a:cxnLst/>
              <a:rect l="l" t="t" r="r" b="b"/>
              <a:pathLst>
                <a:path w="41281" h="8294" extrusionOk="0">
                  <a:moveTo>
                    <a:pt x="37224" y="254"/>
                  </a:moveTo>
                  <a:cubicBezTo>
                    <a:pt x="39322" y="257"/>
                    <a:pt x="41023" y="1958"/>
                    <a:pt x="41026" y="4058"/>
                  </a:cubicBezTo>
                  <a:lnTo>
                    <a:pt x="41026" y="4235"/>
                  </a:lnTo>
                  <a:cubicBezTo>
                    <a:pt x="41025" y="6334"/>
                    <a:pt x="39322" y="8035"/>
                    <a:pt x="37224" y="8038"/>
                  </a:cubicBezTo>
                  <a:lnTo>
                    <a:pt x="4058" y="8038"/>
                  </a:lnTo>
                  <a:cubicBezTo>
                    <a:pt x="1958" y="8035"/>
                    <a:pt x="257" y="6334"/>
                    <a:pt x="254" y="4235"/>
                  </a:cubicBezTo>
                  <a:lnTo>
                    <a:pt x="254" y="4058"/>
                  </a:lnTo>
                  <a:cubicBezTo>
                    <a:pt x="257" y="1960"/>
                    <a:pt x="1958" y="257"/>
                    <a:pt x="4058" y="256"/>
                  </a:cubicBezTo>
                  <a:lnTo>
                    <a:pt x="37224" y="254"/>
                  </a:lnTo>
                  <a:close/>
                  <a:moveTo>
                    <a:pt x="4058" y="1"/>
                  </a:moveTo>
                  <a:cubicBezTo>
                    <a:pt x="1819" y="4"/>
                    <a:pt x="4" y="1819"/>
                    <a:pt x="1" y="4058"/>
                  </a:cubicBezTo>
                  <a:lnTo>
                    <a:pt x="1" y="4235"/>
                  </a:lnTo>
                  <a:cubicBezTo>
                    <a:pt x="4" y="6475"/>
                    <a:pt x="1819" y="8290"/>
                    <a:pt x="4058" y="8293"/>
                  </a:cubicBezTo>
                  <a:lnTo>
                    <a:pt x="37224" y="8293"/>
                  </a:lnTo>
                  <a:cubicBezTo>
                    <a:pt x="39464" y="8290"/>
                    <a:pt x="41279" y="6475"/>
                    <a:pt x="41280" y="4235"/>
                  </a:cubicBezTo>
                  <a:lnTo>
                    <a:pt x="41280" y="4058"/>
                  </a:lnTo>
                  <a:cubicBezTo>
                    <a:pt x="41279" y="1819"/>
                    <a:pt x="39464" y="4"/>
                    <a:pt x="3722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45"/>
            <p:cNvSpPr/>
            <p:nvPr/>
          </p:nvSpPr>
          <p:spPr>
            <a:xfrm>
              <a:off x="1281259" y="3097360"/>
              <a:ext cx="54841" cy="52733"/>
            </a:xfrm>
            <a:custGeom>
              <a:avLst/>
              <a:gdLst/>
              <a:ahLst/>
              <a:cxnLst/>
              <a:rect l="l" t="t" r="r" b="b"/>
              <a:pathLst>
                <a:path w="4292" h="4127" extrusionOk="0">
                  <a:moveTo>
                    <a:pt x="2231" y="0"/>
                  </a:moveTo>
                  <a:cubicBezTo>
                    <a:pt x="2229" y="0"/>
                    <a:pt x="2227" y="0"/>
                    <a:pt x="2225" y="0"/>
                  </a:cubicBezTo>
                  <a:lnTo>
                    <a:pt x="2222" y="0"/>
                  </a:lnTo>
                  <a:cubicBezTo>
                    <a:pt x="1388" y="2"/>
                    <a:pt x="636" y="506"/>
                    <a:pt x="319" y="1278"/>
                  </a:cubicBezTo>
                  <a:cubicBezTo>
                    <a:pt x="1" y="2049"/>
                    <a:pt x="179" y="2936"/>
                    <a:pt x="771" y="3525"/>
                  </a:cubicBezTo>
                  <a:cubicBezTo>
                    <a:pt x="1166" y="3918"/>
                    <a:pt x="1692" y="4126"/>
                    <a:pt x="2227" y="4126"/>
                  </a:cubicBezTo>
                  <a:cubicBezTo>
                    <a:pt x="2494" y="4126"/>
                    <a:pt x="2763" y="4075"/>
                    <a:pt x="3020" y="3968"/>
                  </a:cubicBezTo>
                  <a:cubicBezTo>
                    <a:pt x="3790" y="3646"/>
                    <a:pt x="4291" y="2893"/>
                    <a:pt x="4290" y="2058"/>
                  </a:cubicBezTo>
                  <a:lnTo>
                    <a:pt x="4290" y="2054"/>
                  </a:lnTo>
                  <a:cubicBezTo>
                    <a:pt x="4287" y="919"/>
                    <a:pt x="3366" y="0"/>
                    <a:pt x="2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45"/>
            <p:cNvSpPr/>
            <p:nvPr/>
          </p:nvSpPr>
          <p:spPr>
            <a:xfrm>
              <a:off x="1292503" y="3111262"/>
              <a:ext cx="29337" cy="28711"/>
            </a:xfrm>
            <a:custGeom>
              <a:avLst/>
              <a:gdLst/>
              <a:ahLst/>
              <a:cxnLst/>
              <a:rect l="l" t="t" r="r" b="b"/>
              <a:pathLst>
                <a:path w="2296" h="2247" extrusionOk="0">
                  <a:moveTo>
                    <a:pt x="2108" y="179"/>
                  </a:moveTo>
                  <a:lnTo>
                    <a:pt x="1308" y="1993"/>
                  </a:lnTo>
                  <a:lnTo>
                    <a:pt x="1083" y="1156"/>
                  </a:lnTo>
                  <a:cubicBezTo>
                    <a:pt x="1077" y="1138"/>
                    <a:pt x="1063" y="1122"/>
                    <a:pt x="1045" y="1114"/>
                  </a:cubicBezTo>
                  <a:lnTo>
                    <a:pt x="265" y="838"/>
                  </a:lnTo>
                  <a:lnTo>
                    <a:pt x="2108" y="179"/>
                  </a:lnTo>
                  <a:close/>
                  <a:moveTo>
                    <a:pt x="2246" y="0"/>
                  </a:moveTo>
                  <a:cubicBezTo>
                    <a:pt x="2234" y="0"/>
                    <a:pt x="2222" y="3"/>
                    <a:pt x="2212" y="9"/>
                  </a:cubicBezTo>
                  <a:lnTo>
                    <a:pt x="57" y="781"/>
                  </a:lnTo>
                  <a:cubicBezTo>
                    <a:pt x="0" y="799"/>
                    <a:pt x="0" y="880"/>
                    <a:pt x="57" y="898"/>
                  </a:cubicBezTo>
                  <a:lnTo>
                    <a:pt x="972" y="1221"/>
                  </a:lnTo>
                  <a:lnTo>
                    <a:pt x="1239" y="2198"/>
                  </a:lnTo>
                  <a:cubicBezTo>
                    <a:pt x="1245" y="2224"/>
                    <a:pt x="1267" y="2243"/>
                    <a:pt x="1294" y="2246"/>
                  </a:cubicBezTo>
                  <a:cubicBezTo>
                    <a:pt x="1323" y="2242"/>
                    <a:pt x="1344" y="2218"/>
                    <a:pt x="1345" y="2189"/>
                  </a:cubicBezTo>
                  <a:lnTo>
                    <a:pt x="2281" y="79"/>
                  </a:lnTo>
                  <a:cubicBezTo>
                    <a:pt x="2296" y="59"/>
                    <a:pt x="2296" y="31"/>
                    <a:pt x="2281" y="9"/>
                  </a:cubicBezTo>
                  <a:cubicBezTo>
                    <a:pt x="2270" y="3"/>
                    <a:pt x="2258" y="0"/>
                    <a:pt x="2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45"/>
            <p:cNvSpPr/>
            <p:nvPr/>
          </p:nvSpPr>
          <p:spPr>
            <a:xfrm>
              <a:off x="1304642" y="3111402"/>
              <a:ext cx="17301" cy="15678"/>
            </a:xfrm>
            <a:custGeom>
              <a:avLst/>
              <a:gdLst/>
              <a:ahLst/>
              <a:cxnLst/>
              <a:rect l="l" t="t" r="r" b="b"/>
              <a:pathLst>
                <a:path w="1354" h="1227" extrusionOk="0">
                  <a:moveTo>
                    <a:pt x="1268" y="1"/>
                  </a:moveTo>
                  <a:cubicBezTo>
                    <a:pt x="1256" y="1"/>
                    <a:pt x="1244" y="4"/>
                    <a:pt x="1232" y="12"/>
                  </a:cubicBezTo>
                  <a:lnTo>
                    <a:pt x="26" y="1115"/>
                  </a:lnTo>
                  <a:cubicBezTo>
                    <a:pt x="1" y="1139"/>
                    <a:pt x="1" y="1180"/>
                    <a:pt x="26" y="1205"/>
                  </a:cubicBezTo>
                  <a:cubicBezTo>
                    <a:pt x="38" y="1219"/>
                    <a:pt x="55" y="1226"/>
                    <a:pt x="73" y="1226"/>
                  </a:cubicBezTo>
                  <a:cubicBezTo>
                    <a:pt x="88" y="1225"/>
                    <a:pt x="101" y="1219"/>
                    <a:pt x="112" y="1208"/>
                  </a:cubicBezTo>
                  <a:lnTo>
                    <a:pt x="1319" y="107"/>
                  </a:lnTo>
                  <a:cubicBezTo>
                    <a:pt x="1354" y="59"/>
                    <a:pt x="1316" y="1"/>
                    <a:pt x="1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45"/>
            <p:cNvSpPr/>
            <p:nvPr/>
          </p:nvSpPr>
          <p:spPr>
            <a:xfrm>
              <a:off x="947894" y="3115402"/>
              <a:ext cx="11755" cy="14502"/>
            </a:xfrm>
            <a:custGeom>
              <a:avLst/>
              <a:gdLst/>
              <a:ahLst/>
              <a:cxnLst/>
              <a:rect l="l" t="t" r="r" b="b"/>
              <a:pathLst>
                <a:path w="920" h="1135" extrusionOk="0">
                  <a:moveTo>
                    <a:pt x="0" y="1"/>
                  </a:moveTo>
                  <a:lnTo>
                    <a:pt x="0" y="86"/>
                  </a:lnTo>
                  <a:lnTo>
                    <a:pt x="397" y="86"/>
                  </a:lnTo>
                  <a:lnTo>
                    <a:pt x="397" y="1134"/>
                  </a:lnTo>
                  <a:lnTo>
                    <a:pt x="518" y="1134"/>
                  </a:lnTo>
                  <a:lnTo>
                    <a:pt x="518" y="104"/>
                  </a:lnTo>
                  <a:lnTo>
                    <a:pt x="919" y="104"/>
                  </a:lnTo>
                  <a:lnTo>
                    <a:pt x="91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45"/>
            <p:cNvSpPr/>
            <p:nvPr/>
          </p:nvSpPr>
          <p:spPr>
            <a:xfrm>
              <a:off x="958423" y="3118647"/>
              <a:ext cx="11768" cy="15154"/>
            </a:xfrm>
            <a:custGeom>
              <a:avLst/>
              <a:gdLst/>
              <a:ahLst/>
              <a:cxnLst/>
              <a:rect l="l" t="t" r="r" b="b"/>
              <a:pathLst>
                <a:path w="921" h="1186" extrusionOk="0">
                  <a:moveTo>
                    <a:pt x="44" y="0"/>
                  </a:moveTo>
                  <a:lnTo>
                    <a:pt x="422" y="862"/>
                  </a:lnTo>
                  <a:lnTo>
                    <a:pt x="388" y="945"/>
                  </a:lnTo>
                  <a:cubicBezTo>
                    <a:pt x="337" y="1051"/>
                    <a:pt x="284" y="1086"/>
                    <a:pt x="211" y="1086"/>
                  </a:cubicBezTo>
                  <a:cubicBezTo>
                    <a:pt x="207" y="1086"/>
                    <a:pt x="204" y="1086"/>
                    <a:pt x="201" y="1086"/>
                  </a:cubicBezTo>
                  <a:cubicBezTo>
                    <a:pt x="146" y="1086"/>
                    <a:pt x="93" y="1062"/>
                    <a:pt x="56" y="1021"/>
                  </a:cubicBezTo>
                  <a:lnTo>
                    <a:pt x="0" y="1108"/>
                  </a:lnTo>
                  <a:cubicBezTo>
                    <a:pt x="53" y="1157"/>
                    <a:pt x="123" y="1185"/>
                    <a:pt x="195" y="1185"/>
                  </a:cubicBezTo>
                  <a:cubicBezTo>
                    <a:pt x="199" y="1185"/>
                    <a:pt x="202" y="1185"/>
                    <a:pt x="206" y="1185"/>
                  </a:cubicBezTo>
                  <a:cubicBezTo>
                    <a:pt x="207" y="1185"/>
                    <a:pt x="208" y="1185"/>
                    <a:pt x="209" y="1185"/>
                  </a:cubicBezTo>
                  <a:cubicBezTo>
                    <a:pt x="343" y="1185"/>
                    <a:pt x="459" y="1095"/>
                    <a:pt x="491" y="966"/>
                  </a:cubicBezTo>
                  <a:lnTo>
                    <a:pt x="921" y="14"/>
                  </a:lnTo>
                  <a:lnTo>
                    <a:pt x="805" y="0"/>
                  </a:lnTo>
                  <a:lnTo>
                    <a:pt x="482" y="724"/>
                  </a:lnTo>
                  <a:lnTo>
                    <a:pt x="1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45"/>
            <p:cNvSpPr/>
            <p:nvPr/>
          </p:nvSpPr>
          <p:spPr>
            <a:xfrm>
              <a:off x="972542" y="3118647"/>
              <a:ext cx="11040" cy="14988"/>
            </a:xfrm>
            <a:custGeom>
              <a:avLst/>
              <a:gdLst/>
              <a:ahLst/>
              <a:cxnLst/>
              <a:rect l="l" t="t" r="r" b="b"/>
              <a:pathLst>
                <a:path w="864" h="1173" extrusionOk="0">
                  <a:moveTo>
                    <a:pt x="426" y="133"/>
                  </a:moveTo>
                  <a:cubicBezTo>
                    <a:pt x="584" y="133"/>
                    <a:pt x="737" y="251"/>
                    <a:pt x="746" y="436"/>
                  </a:cubicBezTo>
                  <a:lnTo>
                    <a:pt x="725" y="436"/>
                  </a:lnTo>
                  <a:lnTo>
                    <a:pt x="725" y="437"/>
                  </a:lnTo>
                  <a:cubicBezTo>
                    <a:pt x="737" y="610"/>
                    <a:pt x="605" y="760"/>
                    <a:pt x="433" y="772"/>
                  </a:cubicBezTo>
                  <a:cubicBezTo>
                    <a:pt x="431" y="772"/>
                    <a:pt x="430" y="772"/>
                    <a:pt x="429" y="772"/>
                  </a:cubicBezTo>
                  <a:cubicBezTo>
                    <a:pt x="149" y="772"/>
                    <a:pt x="4" y="439"/>
                    <a:pt x="196" y="235"/>
                  </a:cubicBezTo>
                  <a:cubicBezTo>
                    <a:pt x="261" y="164"/>
                    <a:pt x="344" y="133"/>
                    <a:pt x="426" y="133"/>
                  </a:cubicBezTo>
                  <a:close/>
                  <a:moveTo>
                    <a:pt x="423" y="0"/>
                  </a:moveTo>
                  <a:cubicBezTo>
                    <a:pt x="294" y="0"/>
                    <a:pt x="175" y="67"/>
                    <a:pt x="108" y="178"/>
                  </a:cubicBezTo>
                  <a:lnTo>
                    <a:pt x="108" y="9"/>
                  </a:lnTo>
                  <a:lnTo>
                    <a:pt x="0" y="9"/>
                  </a:lnTo>
                  <a:lnTo>
                    <a:pt x="0" y="1173"/>
                  </a:lnTo>
                  <a:lnTo>
                    <a:pt x="108" y="1173"/>
                  </a:lnTo>
                  <a:lnTo>
                    <a:pt x="108" y="698"/>
                  </a:lnTo>
                  <a:cubicBezTo>
                    <a:pt x="177" y="806"/>
                    <a:pt x="297" y="868"/>
                    <a:pt x="422" y="868"/>
                  </a:cubicBezTo>
                  <a:cubicBezTo>
                    <a:pt x="425" y="868"/>
                    <a:pt x="428" y="868"/>
                    <a:pt x="431" y="868"/>
                  </a:cubicBezTo>
                  <a:cubicBezTo>
                    <a:pt x="670" y="868"/>
                    <a:pt x="864" y="674"/>
                    <a:pt x="864" y="436"/>
                  </a:cubicBezTo>
                  <a:lnTo>
                    <a:pt x="862" y="436"/>
                  </a:lnTo>
                  <a:cubicBezTo>
                    <a:pt x="864" y="199"/>
                    <a:pt x="673" y="3"/>
                    <a:pt x="436" y="0"/>
                  </a:cubicBezTo>
                  <a:cubicBezTo>
                    <a:pt x="431" y="0"/>
                    <a:pt x="427" y="0"/>
                    <a:pt x="4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45"/>
            <p:cNvSpPr/>
            <p:nvPr/>
          </p:nvSpPr>
          <p:spPr>
            <a:xfrm>
              <a:off x="984016" y="3118685"/>
              <a:ext cx="12241" cy="11295"/>
            </a:xfrm>
            <a:custGeom>
              <a:avLst/>
              <a:gdLst/>
              <a:ahLst/>
              <a:cxnLst/>
              <a:rect l="l" t="t" r="r" b="b"/>
              <a:pathLst>
                <a:path w="958" h="884" extrusionOk="0">
                  <a:moveTo>
                    <a:pt x="522" y="116"/>
                  </a:moveTo>
                  <a:cubicBezTo>
                    <a:pt x="677" y="116"/>
                    <a:pt x="808" y="232"/>
                    <a:pt x="826" y="385"/>
                  </a:cubicBezTo>
                  <a:lnTo>
                    <a:pt x="219" y="385"/>
                  </a:lnTo>
                  <a:cubicBezTo>
                    <a:pt x="237" y="232"/>
                    <a:pt x="368" y="116"/>
                    <a:pt x="522" y="116"/>
                  </a:cubicBezTo>
                  <a:close/>
                  <a:moveTo>
                    <a:pt x="555" y="1"/>
                  </a:moveTo>
                  <a:cubicBezTo>
                    <a:pt x="545" y="1"/>
                    <a:pt x="535" y="1"/>
                    <a:pt x="525" y="2"/>
                  </a:cubicBezTo>
                  <a:cubicBezTo>
                    <a:pt x="206" y="8"/>
                    <a:pt x="0" y="343"/>
                    <a:pt x="137" y="631"/>
                  </a:cubicBezTo>
                  <a:cubicBezTo>
                    <a:pt x="215" y="795"/>
                    <a:pt x="375" y="883"/>
                    <a:pt x="537" y="883"/>
                  </a:cubicBezTo>
                  <a:cubicBezTo>
                    <a:pt x="658" y="883"/>
                    <a:pt x="780" y="834"/>
                    <a:pt x="869" y="730"/>
                  </a:cubicBezTo>
                  <a:lnTo>
                    <a:pt x="805" y="656"/>
                  </a:lnTo>
                  <a:cubicBezTo>
                    <a:pt x="738" y="729"/>
                    <a:pt x="646" y="769"/>
                    <a:pt x="547" y="769"/>
                  </a:cubicBezTo>
                  <a:cubicBezTo>
                    <a:pt x="546" y="769"/>
                    <a:pt x="544" y="769"/>
                    <a:pt x="542" y="769"/>
                  </a:cubicBezTo>
                  <a:cubicBezTo>
                    <a:pt x="536" y="769"/>
                    <a:pt x="531" y="769"/>
                    <a:pt x="525" y="769"/>
                  </a:cubicBezTo>
                  <a:cubicBezTo>
                    <a:pt x="358" y="769"/>
                    <a:pt x="217" y="640"/>
                    <a:pt x="206" y="472"/>
                  </a:cubicBezTo>
                  <a:lnTo>
                    <a:pt x="922" y="472"/>
                  </a:lnTo>
                  <a:lnTo>
                    <a:pt x="956" y="433"/>
                  </a:lnTo>
                  <a:cubicBezTo>
                    <a:pt x="958" y="415"/>
                    <a:pt x="958" y="397"/>
                    <a:pt x="956" y="379"/>
                  </a:cubicBezTo>
                  <a:cubicBezTo>
                    <a:pt x="942" y="165"/>
                    <a:pt x="765" y="1"/>
                    <a:pt x="5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45"/>
            <p:cNvSpPr/>
            <p:nvPr/>
          </p:nvSpPr>
          <p:spPr>
            <a:xfrm>
              <a:off x="1003361" y="3118673"/>
              <a:ext cx="9123" cy="11129"/>
            </a:xfrm>
            <a:custGeom>
              <a:avLst/>
              <a:gdLst/>
              <a:ahLst/>
              <a:cxnLst/>
              <a:rect l="l" t="t" r="r" b="b"/>
              <a:pathLst>
                <a:path w="714" h="871" extrusionOk="0">
                  <a:moveTo>
                    <a:pt x="604" y="468"/>
                  </a:moveTo>
                  <a:lnTo>
                    <a:pt x="604" y="606"/>
                  </a:lnTo>
                  <a:cubicBezTo>
                    <a:pt x="562" y="710"/>
                    <a:pt x="460" y="778"/>
                    <a:pt x="348" y="778"/>
                  </a:cubicBezTo>
                  <a:cubicBezTo>
                    <a:pt x="343" y="778"/>
                    <a:pt x="339" y="778"/>
                    <a:pt x="334" y="778"/>
                  </a:cubicBezTo>
                  <a:cubicBezTo>
                    <a:pt x="196" y="778"/>
                    <a:pt x="118" y="702"/>
                    <a:pt x="118" y="618"/>
                  </a:cubicBezTo>
                  <a:cubicBezTo>
                    <a:pt x="118" y="533"/>
                    <a:pt x="169" y="468"/>
                    <a:pt x="337" y="468"/>
                  </a:cubicBezTo>
                  <a:close/>
                  <a:moveTo>
                    <a:pt x="407" y="1"/>
                  </a:moveTo>
                  <a:cubicBezTo>
                    <a:pt x="395" y="1"/>
                    <a:pt x="383" y="2"/>
                    <a:pt x="372" y="3"/>
                  </a:cubicBezTo>
                  <a:cubicBezTo>
                    <a:pt x="369" y="3"/>
                    <a:pt x="367" y="3"/>
                    <a:pt x="365" y="3"/>
                  </a:cubicBezTo>
                  <a:cubicBezTo>
                    <a:pt x="243" y="3"/>
                    <a:pt x="122" y="43"/>
                    <a:pt x="26" y="119"/>
                  </a:cubicBezTo>
                  <a:lnTo>
                    <a:pt x="79" y="206"/>
                  </a:lnTo>
                  <a:cubicBezTo>
                    <a:pt x="155" y="139"/>
                    <a:pt x="255" y="102"/>
                    <a:pt x="357" y="102"/>
                  </a:cubicBezTo>
                  <a:cubicBezTo>
                    <a:pt x="359" y="102"/>
                    <a:pt x="361" y="102"/>
                    <a:pt x="363" y="102"/>
                  </a:cubicBezTo>
                  <a:cubicBezTo>
                    <a:pt x="372" y="100"/>
                    <a:pt x="382" y="100"/>
                    <a:pt x="392" y="100"/>
                  </a:cubicBezTo>
                  <a:cubicBezTo>
                    <a:pt x="400" y="100"/>
                    <a:pt x="407" y="100"/>
                    <a:pt x="414" y="101"/>
                  </a:cubicBezTo>
                  <a:cubicBezTo>
                    <a:pt x="529" y="111"/>
                    <a:pt x="615" y="215"/>
                    <a:pt x="604" y="330"/>
                  </a:cubicBezTo>
                  <a:lnTo>
                    <a:pt x="604" y="381"/>
                  </a:lnTo>
                  <a:lnTo>
                    <a:pt x="328" y="381"/>
                  </a:lnTo>
                  <a:cubicBezTo>
                    <a:pt x="83" y="381"/>
                    <a:pt x="1" y="477"/>
                    <a:pt x="1" y="623"/>
                  </a:cubicBezTo>
                  <a:cubicBezTo>
                    <a:pt x="1" y="770"/>
                    <a:pt x="118" y="869"/>
                    <a:pt x="311" y="869"/>
                  </a:cubicBezTo>
                  <a:cubicBezTo>
                    <a:pt x="321" y="870"/>
                    <a:pt x="331" y="870"/>
                    <a:pt x="340" y="870"/>
                  </a:cubicBezTo>
                  <a:cubicBezTo>
                    <a:pt x="445" y="870"/>
                    <a:pt x="545" y="817"/>
                    <a:pt x="604" y="726"/>
                  </a:cubicBezTo>
                  <a:lnTo>
                    <a:pt x="604" y="860"/>
                  </a:lnTo>
                  <a:lnTo>
                    <a:pt x="712" y="860"/>
                  </a:lnTo>
                  <a:lnTo>
                    <a:pt x="712" y="335"/>
                  </a:lnTo>
                  <a:cubicBezTo>
                    <a:pt x="714" y="314"/>
                    <a:pt x="714" y="293"/>
                    <a:pt x="711" y="270"/>
                  </a:cubicBezTo>
                  <a:cubicBezTo>
                    <a:pt x="693" y="115"/>
                    <a:pt x="559" y="1"/>
                    <a:pt x="4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45"/>
            <p:cNvSpPr/>
            <p:nvPr/>
          </p:nvSpPr>
          <p:spPr>
            <a:xfrm>
              <a:off x="1022080" y="3118340"/>
              <a:ext cx="17761" cy="11334"/>
            </a:xfrm>
            <a:custGeom>
              <a:avLst/>
              <a:gdLst/>
              <a:ahLst/>
              <a:cxnLst/>
              <a:rect l="l" t="t" r="r" b="b"/>
              <a:pathLst>
                <a:path w="1390" h="887" extrusionOk="0">
                  <a:moveTo>
                    <a:pt x="1" y="0"/>
                  </a:moveTo>
                  <a:lnTo>
                    <a:pt x="1" y="862"/>
                  </a:lnTo>
                  <a:lnTo>
                    <a:pt x="118" y="862"/>
                  </a:lnTo>
                  <a:lnTo>
                    <a:pt x="118" y="431"/>
                  </a:lnTo>
                  <a:cubicBezTo>
                    <a:pt x="96" y="265"/>
                    <a:pt x="227" y="120"/>
                    <a:pt x="391" y="120"/>
                  </a:cubicBezTo>
                  <a:cubicBezTo>
                    <a:pt x="396" y="120"/>
                    <a:pt x="401" y="120"/>
                    <a:pt x="406" y="121"/>
                  </a:cubicBezTo>
                  <a:cubicBezTo>
                    <a:pt x="561" y="121"/>
                    <a:pt x="652" y="215"/>
                    <a:pt x="652" y="392"/>
                  </a:cubicBezTo>
                  <a:lnTo>
                    <a:pt x="652" y="874"/>
                  </a:lnTo>
                  <a:lnTo>
                    <a:pt x="765" y="874"/>
                  </a:lnTo>
                  <a:lnTo>
                    <a:pt x="765" y="443"/>
                  </a:lnTo>
                  <a:cubicBezTo>
                    <a:pt x="762" y="425"/>
                    <a:pt x="762" y="409"/>
                    <a:pt x="762" y="392"/>
                  </a:cubicBezTo>
                  <a:cubicBezTo>
                    <a:pt x="771" y="246"/>
                    <a:pt x="892" y="132"/>
                    <a:pt x="1037" y="132"/>
                  </a:cubicBezTo>
                  <a:cubicBezTo>
                    <a:pt x="1042" y="132"/>
                    <a:pt x="1048" y="132"/>
                    <a:pt x="1053" y="133"/>
                  </a:cubicBezTo>
                  <a:cubicBezTo>
                    <a:pt x="1203" y="133"/>
                    <a:pt x="1295" y="227"/>
                    <a:pt x="1295" y="404"/>
                  </a:cubicBezTo>
                  <a:lnTo>
                    <a:pt x="1295" y="886"/>
                  </a:lnTo>
                  <a:lnTo>
                    <a:pt x="1388" y="886"/>
                  </a:lnTo>
                  <a:lnTo>
                    <a:pt x="1388" y="395"/>
                  </a:lnTo>
                  <a:cubicBezTo>
                    <a:pt x="1389" y="382"/>
                    <a:pt x="1389" y="370"/>
                    <a:pt x="1389" y="356"/>
                  </a:cubicBezTo>
                  <a:cubicBezTo>
                    <a:pt x="1387" y="179"/>
                    <a:pt x="1242" y="39"/>
                    <a:pt x="1066" y="39"/>
                  </a:cubicBezTo>
                  <a:cubicBezTo>
                    <a:pt x="1064" y="39"/>
                    <a:pt x="1063" y="39"/>
                    <a:pt x="1061" y="39"/>
                  </a:cubicBezTo>
                  <a:cubicBezTo>
                    <a:pt x="1055" y="39"/>
                    <a:pt x="1050" y="39"/>
                    <a:pt x="1044" y="39"/>
                  </a:cubicBezTo>
                  <a:cubicBezTo>
                    <a:pt x="914" y="39"/>
                    <a:pt x="792" y="107"/>
                    <a:pt x="724" y="220"/>
                  </a:cubicBezTo>
                  <a:cubicBezTo>
                    <a:pt x="677" y="109"/>
                    <a:pt x="567" y="38"/>
                    <a:pt x="449" y="38"/>
                  </a:cubicBezTo>
                  <a:cubicBezTo>
                    <a:pt x="441" y="38"/>
                    <a:pt x="432" y="39"/>
                    <a:pt x="424" y="39"/>
                  </a:cubicBezTo>
                  <a:cubicBezTo>
                    <a:pt x="419" y="39"/>
                    <a:pt x="413" y="39"/>
                    <a:pt x="407" y="39"/>
                  </a:cubicBezTo>
                  <a:cubicBezTo>
                    <a:pt x="286" y="39"/>
                    <a:pt x="174" y="100"/>
                    <a:pt x="109" y="203"/>
                  </a:cubicBezTo>
                  <a:lnTo>
                    <a:pt x="10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45"/>
            <p:cNvSpPr/>
            <p:nvPr/>
          </p:nvSpPr>
          <p:spPr>
            <a:xfrm>
              <a:off x="1041464" y="3118685"/>
              <a:ext cx="12241" cy="11295"/>
            </a:xfrm>
            <a:custGeom>
              <a:avLst/>
              <a:gdLst/>
              <a:ahLst/>
              <a:cxnLst/>
              <a:rect l="l" t="t" r="r" b="b"/>
              <a:pathLst>
                <a:path w="958" h="884" extrusionOk="0">
                  <a:moveTo>
                    <a:pt x="504" y="101"/>
                  </a:moveTo>
                  <a:cubicBezTo>
                    <a:pt x="509" y="101"/>
                    <a:pt x="513" y="101"/>
                    <a:pt x="518" y="101"/>
                  </a:cubicBezTo>
                  <a:cubicBezTo>
                    <a:pt x="521" y="101"/>
                    <a:pt x="523" y="101"/>
                    <a:pt x="526" y="101"/>
                  </a:cubicBezTo>
                  <a:cubicBezTo>
                    <a:pt x="683" y="101"/>
                    <a:pt x="814" y="227"/>
                    <a:pt x="818" y="385"/>
                  </a:cubicBezTo>
                  <a:lnTo>
                    <a:pt x="207" y="385"/>
                  </a:lnTo>
                  <a:cubicBezTo>
                    <a:pt x="215" y="226"/>
                    <a:pt x="345" y="101"/>
                    <a:pt x="504" y="101"/>
                  </a:cubicBezTo>
                  <a:close/>
                  <a:moveTo>
                    <a:pt x="553" y="1"/>
                  </a:moveTo>
                  <a:cubicBezTo>
                    <a:pt x="544" y="1"/>
                    <a:pt x="535" y="1"/>
                    <a:pt x="525" y="2"/>
                  </a:cubicBezTo>
                  <a:cubicBezTo>
                    <a:pt x="206" y="8"/>
                    <a:pt x="0" y="343"/>
                    <a:pt x="137" y="631"/>
                  </a:cubicBezTo>
                  <a:cubicBezTo>
                    <a:pt x="215" y="795"/>
                    <a:pt x="375" y="883"/>
                    <a:pt x="537" y="883"/>
                  </a:cubicBezTo>
                  <a:cubicBezTo>
                    <a:pt x="658" y="883"/>
                    <a:pt x="780" y="834"/>
                    <a:pt x="869" y="730"/>
                  </a:cubicBezTo>
                  <a:lnTo>
                    <a:pt x="805" y="656"/>
                  </a:lnTo>
                  <a:cubicBezTo>
                    <a:pt x="740" y="729"/>
                    <a:pt x="646" y="769"/>
                    <a:pt x="547" y="769"/>
                  </a:cubicBezTo>
                  <a:cubicBezTo>
                    <a:pt x="546" y="769"/>
                    <a:pt x="544" y="769"/>
                    <a:pt x="542" y="769"/>
                  </a:cubicBezTo>
                  <a:cubicBezTo>
                    <a:pt x="536" y="769"/>
                    <a:pt x="531" y="769"/>
                    <a:pt x="525" y="769"/>
                  </a:cubicBezTo>
                  <a:cubicBezTo>
                    <a:pt x="358" y="769"/>
                    <a:pt x="217" y="640"/>
                    <a:pt x="207" y="472"/>
                  </a:cubicBezTo>
                  <a:lnTo>
                    <a:pt x="931" y="472"/>
                  </a:lnTo>
                  <a:lnTo>
                    <a:pt x="956" y="433"/>
                  </a:lnTo>
                  <a:cubicBezTo>
                    <a:pt x="958" y="415"/>
                    <a:pt x="958" y="397"/>
                    <a:pt x="956" y="379"/>
                  </a:cubicBezTo>
                  <a:cubicBezTo>
                    <a:pt x="942" y="164"/>
                    <a:pt x="765" y="1"/>
                    <a:pt x="5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45"/>
            <p:cNvSpPr/>
            <p:nvPr/>
          </p:nvSpPr>
          <p:spPr>
            <a:xfrm>
              <a:off x="1055110" y="3118685"/>
              <a:ext cx="8919" cy="11078"/>
            </a:xfrm>
            <a:custGeom>
              <a:avLst/>
              <a:gdLst/>
              <a:ahLst/>
              <a:cxnLst/>
              <a:rect l="l" t="t" r="r" b="b"/>
              <a:pathLst>
                <a:path w="698" h="867" extrusionOk="0">
                  <a:moveTo>
                    <a:pt x="379" y="0"/>
                  </a:moveTo>
                  <a:cubicBezTo>
                    <a:pt x="376" y="0"/>
                    <a:pt x="373" y="0"/>
                    <a:pt x="370" y="0"/>
                  </a:cubicBezTo>
                  <a:cubicBezTo>
                    <a:pt x="151" y="0"/>
                    <a:pt x="31" y="104"/>
                    <a:pt x="31" y="242"/>
                  </a:cubicBezTo>
                  <a:cubicBezTo>
                    <a:pt x="31" y="583"/>
                    <a:pt x="586" y="406"/>
                    <a:pt x="586" y="629"/>
                  </a:cubicBezTo>
                  <a:cubicBezTo>
                    <a:pt x="586" y="712"/>
                    <a:pt x="517" y="768"/>
                    <a:pt x="358" y="768"/>
                  </a:cubicBezTo>
                  <a:cubicBezTo>
                    <a:pt x="249" y="768"/>
                    <a:pt x="142" y="736"/>
                    <a:pt x="52" y="674"/>
                  </a:cubicBezTo>
                  <a:lnTo>
                    <a:pt x="1" y="765"/>
                  </a:lnTo>
                  <a:cubicBezTo>
                    <a:pt x="97" y="831"/>
                    <a:pt x="211" y="867"/>
                    <a:pt x="328" y="867"/>
                  </a:cubicBezTo>
                  <a:cubicBezTo>
                    <a:pt x="335" y="867"/>
                    <a:pt x="342" y="867"/>
                    <a:pt x="349" y="867"/>
                  </a:cubicBezTo>
                  <a:cubicBezTo>
                    <a:pt x="568" y="867"/>
                    <a:pt x="697" y="771"/>
                    <a:pt x="697" y="625"/>
                  </a:cubicBezTo>
                  <a:cubicBezTo>
                    <a:pt x="697" y="298"/>
                    <a:pt x="147" y="469"/>
                    <a:pt x="147" y="242"/>
                  </a:cubicBezTo>
                  <a:cubicBezTo>
                    <a:pt x="147" y="160"/>
                    <a:pt x="216" y="100"/>
                    <a:pt x="370" y="100"/>
                  </a:cubicBezTo>
                  <a:cubicBezTo>
                    <a:pt x="375" y="99"/>
                    <a:pt x="379" y="99"/>
                    <a:pt x="384" y="99"/>
                  </a:cubicBezTo>
                  <a:cubicBezTo>
                    <a:pt x="469" y="99"/>
                    <a:pt x="551" y="126"/>
                    <a:pt x="621" y="173"/>
                  </a:cubicBezTo>
                  <a:lnTo>
                    <a:pt x="667" y="78"/>
                  </a:lnTo>
                  <a:cubicBezTo>
                    <a:pt x="580" y="27"/>
                    <a:pt x="481" y="0"/>
                    <a:pt x="3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45"/>
            <p:cNvSpPr/>
            <p:nvPr/>
          </p:nvSpPr>
          <p:spPr>
            <a:xfrm>
              <a:off x="1064961" y="3118685"/>
              <a:ext cx="8931" cy="11078"/>
            </a:xfrm>
            <a:custGeom>
              <a:avLst/>
              <a:gdLst/>
              <a:ahLst/>
              <a:cxnLst/>
              <a:rect l="l" t="t" r="r" b="b"/>
              <a:pathLst>
                <a:path w="699" h="867" extrusionOk="0">
                  <a:moveTo>
                    <a:pt x="375" y="0"/>
                  </a:moveTo>
                  <a:cubicBezTo>
                    <a:pt x="372" y="0"/>
                    <a:pt x="369" y="0"/>
                    <a:pt x="366" y="0"/>
                  </a:cubicBezTo>
                  <a:cubicBezTo>
                    <a:pt x="152" y="0"/>
                    <a:pt x="30" y="104"/>
                    <a:pt x="30" y="242"/>
                  </a:cubicBezTo>
                  <a:cubicBezTo>
                    <a:pt x="30" y="583"/>
                    <a:pt x="581" y="406"/>
                    <a:pt x="581" y="629"/>
                  </a:cubicBezTo>
                  <a:cubicBezTo>
                    <a:pt x="581" y="712"/>
                    <a:pt x="516" y="768"/>
                    <a:pt x="353" y="768"/>
                  </a:cubicBezTo>
                  <a:cubicBezTo>
                    <a:pt x="246" y="768"/>
                    <a:pt x="141" y="735"/>
                    <a:pt x="53" y="674"/>
                  </a:cubicBezTo>
                  <a:lnTo>
                    <a:pt x="0" y="765"/>
                  </a:lnTo>
                  <a:cubicBezTo>
                    <a:pt x="96" y="831"/>
                    <a:pt x="212" y="867"/>
                    <a:pt x="329" y="867"/>
                  </a:cubicBezTo>
                  <a:cubicBezTo>
                    <a:pt x="336" y="867"/>
                    <a:pt x="343" y="867"/>
                    <a:pt x="350" y="867"/>
                  </a:cubicBezTo>
                  <a:cubicBezTo>
                    <a:pt x="569" y="867"/>
                    <a:pt x="698" y="771"/>
                    <a:pt x="698" y="625"/>
                  </a:cubicBezTo>
                  <a:cubicBezTo>
                    <a:pt x="698" y="298"/>
                    <a:pt x="147" y="469"/>
                    <a:pt x="147" y="242"/>
                  </a:cubicBezTo>
                  <a:cubicBezTo>
                    <a:pt x="147" y="160"/>
                    <a:pt x="216" y="100"/>
                    <a:pt x="366" y="100"/>
                  </a:cubicBezTo>
                  <a:cubicBezTo>
                    <a:pt x="371" y="99"/>
                    <a:pt x="376" y="99"/>
                    <a:pt x="381" y="99"/>
                  </a:cubicBezTo>
                  <a:cubicBezTo>
                    <a:pt x="466" y="99"/>
                    <a:pt x="549" y="125"/>
                    <a:pt x="620" y="173"/>
                  </a:cubicBezTo>
                  <a:lnTo>
                    <a:pt x="668" y="78"/>
                  </a:lnTo>
                  <a:cubicBezTo>
                    <a:pt x="579" y="27"/>
                    <a:pt x="477" y="0"/>
                    <a:pt x="3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45"/>
            <p:cNvSpPr/>
            <p:nvPr/>
          </p:nvSpPr>
          <p:spPr>
            <a:xfrm>
              <a:off x="1075682" y="3118673"/>
              <a:ext cx="9174" cy="11129"/>
            </a:xfrm>
            <a:custGeom>
              <a:avLst/>
              <a:gdLst/>
              <a:ahLst/>
              <a:cxnLst/>
              <a:rect l="l" t="t" r="r" b="b"/>
              <a:pathLst>
                <a:path w="718" h="871" extrusionOk="0">
                  <a:moveTo>
                    <a:pt x="601" y="468"/>
                  </a:moveTo>
                  <a:lnTo>
                    <a:pt x="601" y="605"/>
                  </a:lnTo>
                  <a:cubicBezTo>
                    <a:pt x="559" y="710"/>
                    <a:pt x="458" y="778"/>
                    <a:pt x="346" y="778"/>
                  </a:cubicBezTo>
                  <a:cubicBezTo>
                    <a:pt x="341" y="778"/>
                    <a:pt x="335" y="778"/>
                    <a:pt x="329" y="778"/>
                  </a:cubicBezTo>
                  <a:cubicBezTo>
                    <a:pt x="195" y="778"/>
                    <a:pt x="113" y="704"/>
                    <a:pt x="113" y="618"/>
                  </a:cubicBezTo>
                  <a:cubicBezTo>
                    <a:pt x="113" y="533"/>
                    <a:pt x="170" y="468"/>
                    <a:pt x="333" y="468"/>
                  </a:cubicBezTo>
                  <a:close/>
                  <a:moveTo>
                    <a:pt x="412" y="0"/>
                  </a:moveTo>
                  <a:cubicBezTo>
                    <a:pt x="398" y="0"/>
                    <a:pt x="385" y="1"/>
                    <a:pt x="371" y="3"/>
                  </a:cubicBezTo>
                  <a:cubicBezTo>
                    <a:pt x="367" y="3"/>
                    <a:pt x="362" y="3"/>
                    <a:pt x="358" y="3"/>
                  </a:cubicBezTo>
                  <a:cubicBezTo>
                    <a:pt x="236" y="3"/>
                    <a:pt x="118" y="43"/>
                    <a:pt x="23" y="119"/>
                  </a:cubicBezTo>
                  <a:lnTo>
                    <a:pt x="74" y="206"/>
                  </a:lnTo>
                  <a:cubicBezTo>
                    <a:pt x="152" y="139"/>
                    <a:pt x="250" y="102"/>
                    <a:pt x="353" y="102"/>
                  </a:cubicBezTo>
                  <a:cubicBezTo>
                    <a:pt x="355" y="102"/>
                    <a:pt x="357" y="102"/>
                    <a:pt x="359" y="102"/>
                  </a:cubicBezTo>
                  <a:cubicBezTo>
                    <a:pt x="369" y="100"/>
                    <a:pt x="378" y="100"/>
                    <a:pt x="388" y="100"/>
                  </a:cubicBezTo>
                  <a:cubicBezTo>
                    <a:pt x="395" y="100"/>
                    <a:pt x="402" y="100"/>
                    <a:pt x="408" y="101"/>
                  </a:cubicBezTo>
                  <a:cubicBezTo>
                    <a:pt x="524" y="111"/>
                    <a:pt x="610" y="215"/>
                    <a:pt x="599" y="330"/>
                  </a:cubicBezTo>
                  <a:lnTo>
                    <a:pt x="599" y="381"/>
                  </a:lnTo>
                  <a:lnTo>
                    <a:pt x="327" y="381"/>
                  </a:lnTo>
                  <a:cubicBezTo>
                    <a:pt x="83" y="381"/>
                    <a:pt x="0" y="477"/>
                    <a:pt x="0" y="623"/>
                  </a:cubicBezTo>
                  <a:cubicBezTo>
                    <a:pt x="0" y="770"/>
                    <a:pt x="117" y="869"/>
                    <a:pt x="311" y="869"/>
                  </a:cubicBezTo>
                  <a:cubicBezTo>
                    <a:pt x="320" y="870"/>
                    <a:pt x="330" y="870"/>
                    <a:pt x="339" y="870"/>
                  </a:cubicBezTo>
                  <a:cubicBezTo>
                    <a:pt x="445" y="870"/>
                    <a:pt x="546" y="817"/>
                    <a:pt x="604" y="726"/>
                  </a:cubicBezTo>
                  <a:lnTo>
                    <a:pt x="604" y="860"/>
                  </a:lnTo>
                  <a:lnTo>
                    <a:pt x="716" y="860"/>
                  </a:lnTo>
                  <a:lnTo>
                    <a:pt x="716" y="335"/>
                  </a:lnTo>
                  <a:cubicBezTo>
                    <a:pt x="718" y="312"/>
                    <a:pt x="718" y="288"/>
                    <a:pt x="715" y="266"/>
                  </a:cubicBezTo>
                  <a:cubicBezTo>
                    <a:pt x="694" y="113"/>
                    <a:pt x="562" y="0"/>
                    <a:pt x="41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45"/>
            <p:cNvSpPr/>
            <p:nvPr/>
          </p:nvSpPr>
          <p:spPr>
            <a:xfrm>
              <a:off x="1086262" y="3118545"/>
              <a:ext cx="13327" cy="15384"/>
            </a:xfrm>
            <a:custGeom>
              <a:avLst/>
              <a:gdLst/>
              <a:ahLst/>
              <a:cxnLst/>
              <a:rect l="l" t="t" r="r" b="b"/>
              <a:pathLst>
                <a:path w="1043" h="1204" extrusionOk="0">
                  <a:moveTo>
                    <a:pt x="571" y="90"/>
                  </a:moveTo>
                  <a:cubicBezTo>
                    <a:pt x="742" y="90"/>
                    <a:pt x="904" y="227"/>
                    <a:pt x="896" y="427"/>
                  </a:cubicBezTo>
                  <a:lnTo>
                    <a:pt x="879" y="426"/>
                  </a:lnTo>
                  <a:lnTo>
                    <a:pt x="879" y="430"/>
                  </a:lnTo>
                  <a:cubicBezTo>
                    <a:pt x="879" y="600"/>
                    <a:pt x="741" y="736"/>
                    <a:pt x="573" y="736"/>
                  </a:cubicBezTo>
                  <a:lnTo>
                    <a:pt x="559" y="736"/>
                  </a:lnTo>
                  <a:cubicBezTo>
                    <a:pt x="273" y="724"/>
                    <a:pt x="142" y="372"/>
                    <a:pt x="354" y="177"/>
                  </a:cubicBezTo>
                  <a:cubicBezTo>
                    <a:pt x="418" y="117"/>
                    <a:pt x="495" y="90"/>
                    <a:pt x="571" y="90"/>
                  </a:cubicBezTo>
                  <a:close/>
                  <a:moveTo>
                    <a:pt x="431" y="0"/>
                  </a:moveTo>
                  <a:cubicBezTo>
                    <a:pt x="201" y="0"/>
                    <a:pt x="1" y="187"/>
                    <a:pt x="1" y="432"/>
                  </a:cubicBezTo>
                  <a:cubicBezTo>
                    <a:pt x="1" y="677"/>
                    <a:pt x="202" y="864"/>
                    <a:pt x="432" y="864"/>
                  </a:cubicBezTo>
                  <a:cubicBezTo>
                    <a:pt x="473" y="864"/>
                    <a:pt x="515" y="858"/>
                    <a:pt x="556" y="846"/>
                  </a:cubicBezTo>
                  <a:cubicBezTo>
                    <a:pt x="562" y="846"/>
                    <a:pt x="568" y="846"/>
                    <a:pt x="573" y="846"/>
                  </a:cubicBezTo>
                  <a:cubicBezTo>
                    <a:pt x="701" y="846"/>
                    <a:pt x="821" y="783"/>
                    <a:pt x="893" y="676"/>
                  </a:cubicBezTo>
                  <a:lnTo>
                    <a:pt x="893" y="789"/>
                  </a:lnTo>
                  <a:cubicBezTo>
                    <a:pt x="893" y="1001"/>
                    <a:pt x="793" y="1095"/>
                    <a:pt x="577" y="1095"/>
                  </a:cubicBezTo>
                  <a:cubicBezTo>
                    <a:pt x="573" y="1095"/>
                    <a:pt x="569" y="1095"/>
                    <a:pt x="565" y="1095"/>
                  </a:cubicBezTo>
                  <a:cubicBezTo>
                    <a:pt x="446" y="1095"/>
                    <a:pt x="332" y="1054"/>
                    <a:pt x="241" y="978"/>
                  </a:cubicBezTo>
                  <a:lnTo>
                    <a:pt x="181" y="1070"/>
                  </a:lnTo>
                  <a:cubicBezTo>
                    <a:pt x="289" y="1153"/>
                    <a:pt x="422" y="1199"/>
                    <a:pt x="558" y="1199"/>
                  </a:cubicBezTo>
                  <a:cubicBezTo>
                    <a:pt x="565" y="1199"/>
                    <a:pt x="571" y="1199"/>
                    <a:pt x="577" y="1199"/>
                  </a:cubicBezTo>
                  <a:cubicBezTo>
                    <a:pt x="598" y="1202"/>
                    <a:pt x="618" y="1203"/>
                    <a:pt x="638" y="1203"/>
                  </a:cubicBezTo>
                  <a:cubicBezTo>
                    <a:pt x="658" y="1203"/>
                    <a:pt x="679" y="1202"/>
                    <a:pt x="699" y="1199"/>
                  </a:cubicBezTo>
                  <a:cubicBezTo>
                    <a:pt x="903" y="1164"/>
                    <a:pt x="1043" y="971"/>
                    <a:pt x="1008" y="767"/>
                  </a:cubicBezTo>
                  <a:lnTo>
                    <a:pt x="1008" y="22"/>
                  </a:lnTo>
                  <a:lnTo>
                    <a:pt x="896" y="26"/>
                  </a:lnTo>
                  <a:lnTo>
                    <a:pt x="896" y="190"/>
                  </a:lnTo>
                  <a:cubicBezTo>
                    <a:pt x="824" y="83"/>
                    <a:pt x="705" y="18"/>
                    <a:pt x="577" y="18"/>
                  </a:cubicBezTo>
                  <a:cubicBezTo>
                    <a:pt x="570" y="18"/>
                    <a:pt x="563" y="19"/>
                    <a:pt x="556" y="19"/>
                  </a:cubicBezTo>
                  <a:cubicBezTo>
                    <a:pt x="514" y="6"/>
                    <a:pt x="472" y="0"/>
                    <a:pt x="4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45"/>
            <p:cNvSpPr/>
            <p:nvPr/>
          </p:nvSpPr>
          <p:spPr>
            <a:xfrm>
              <a:off x="1083911" y="3109013"/>
              <a:ext cx="29644" cy="27625"/>
            </a:xfrm>
            <a:custGeom>
              <a:avLst/>
              <a:gdLst/>
              <a:ahLst/>
              <a:cxnLst/>
              <a:rect l="l" t="t" r="r" b="b"/>
              <a:pathLst>
                <a:path w="2320" h="2162" extrusionOk="0">
                  <a:moveTo>
                    <a:pt x="1830" y="849"/>
                  </a:moveTo>
                  <a:cubicBezTo>
                    <a:pt x="1994" y="849"/>
                    <a:pt x="2127" y="978"/>
                    <a:pt x="2130" y="1142"/>
                  </a:cubicBezTo>
                  <a:lnTo>
                    <a:pt x="1528" y="1142"/>
                  </a:lnTo>
                  <a:cubicBezTo>
                    <a:pt x="1531" y="978"/>
                    <a:pt x="1666" y="849"/>
                    <a:pt x="1830" y="849"/>
                  </a:cubicBezTo>
                  <a:close/>
                  <a:moveTo>
                    <a:pt x="1184" y="1"/>
                  </a:moveTo>
                  <a:cubicBezTo>
                    <a:pt x="697" y="1"/>
                    <a:pt x="259" y="331"/>
                    <a:pt x="137" y="819"/>
                  </a:cubicBezTo>
                  <a:cubicBezTo>
                    <a:pt x="0" y="1370"/>
                    <a:pt x="311" y="1933"/>
                    <a:pt x="851" y="2108"/>
                  </a:cubicBezTo>
                  <a:cubicBezTo>
                    <a:pt x="962" y="2145"/>
                    <a:pt x="1075" y="2162"/>
                    <a:pt x="1186" y="2162"/>
                  </a:cubicBezTo>
                  <a:cubicBezTo>
                    <a:pt x="1615" y="2162"/>
                    <a:pt x="2018" y="1904"/>
                    <a:pt x="2187" y="1487"/>
                  </a:cubicBezTo>
                  <a:lnTo>
                    <a:pt x="2123" y="1413"/>
                  </a:lnTo>
                  <a:cubicBezTo>
                    <a:pt x="2058" y="1486"/>
                    <a:pt x="1966" y="1526"/>
                    <a:pt x="1870" y="1526"/>
                  </a:cubicBezTo>
                  <a:cubicBezTo>
                    <a:pt x="1868" y="1526"/>
                    <a:pt x="1866" y="1526"/>
                    <a:pt x="1865" y="1526"/>
                  </a:cubicBezTo>
                  <a:lnTo>
                    <a:pt x="1859" y="1526"/>
                  </a:lnTo>
                  <a:cubicBezTo>
                    <a:pt x="1853" y="1526"/>
                    <a:pt x="1848" y="1526"/>
                    <a:pt x="1842" y="1526"/>
                  </a:cubicBezTo>
                  <a:cubicBezTo>
                    <a:pt x="1675" y="1526"/>
                    <a:pt x="1537" y="1396"/>
                    <a:pt x="1528" y="1229"/>
                  </a:cubicBezTo>
                  <a:lnTo>
                    <a:pt x="2238" y="1229"/>
                  </a:lnTo>
                  <a:cubicBezTo>
                    <a:pt x="2238" y="1215"/>
                    <a:pt x="2261" y="1194"/>
                    <a:pt x="2261" y="1194"/>
                  </a:cubicBezTo>
                  <a:cubicBezTo>
                    <a:pt x="2319" y="630"/>
                    <a:pt x="1932" y="115"/>
                    <a:pt x="1374" y="17"/>
                  </a:cubicBezTo>
                  <a:cubicBezTo>
                    <a:pt x="1310" y="6"/>
                    <a:pt x="1247" y="1"/>
                    <a:pt x="11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45"/>
            <p:cNvSpPr/>
            <p:nvPr/>
          </p:nvSpPr>
          <p:spPr>
            <a:xfrm>
              <a:off x="1114602" y="3127553"/>
              <a:ext cx="2211" cy="2236"/>
            </a:xfrm>
            <a:custGeom>
              <a:avLst/>
              <a:gdLst/>
              <a:ahLst/>
              <a:cxnLst/>
              <a:rect l="l" t="t" r="r" b="b"/>
              <a:pathLst>
                <a:path w="173" h="175" extrusionOk="0">
                  <a:moveTo>
                    <a:pt x="87" y="1"/>
                  </a:moveTo>
                  <a:cubicBezTo>
                    <a:pt x="43" y="1"/>
                    <a:pt x="0" y="30"/>
                    <a:pt x="0" y="87"/>
                  </a:cubicBezTo>
                  <a:cubicBezTo>
                    <a:pt x="0" y="135"/>
                    <a:pt x="39" y="174"/>
                    <a:pt x="87" y="174"/>
                  </a:cubicBezTo>
                  <a:cubicBezTo>
                    <a:pt x="134" y="174"/>
                    <a:pt x="173" y="135"/>
                    <a:pt x="173" y="87"/>
                  </a:cubicBezTo>
                  <a:cubicBezTo>
                    <a:pt x="173" y="29"/>
                    <a:pt x="130" y="1"/>
                    <a:pt x="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45"/>
            <p:cNvSpPr/>
            <p:nvPr/>
          </p:nvSpPr>
          <p:spPr>
            <a:xfrm>
              <a:off x="1118998" y="3127553"/>
              <a:ext cx="2223" cy="2236"/>
            </a:xfrm>
            <a:custGeom>
              <a:avLst/>
              <a:gdLst/>
              <a:ahLst/>
              <a:cxnLst/>
              <a:rect l="l" t="t" r="r" b="b"/>
              <a:pathLst>
                <a:path w="174" h="175" extrusionOk="0">
                  <a:moveTo>
                    <a:pt x="87" y="1"/>
                  </a:moveTo>
                  <a:cubicBezTo>
                    <a:pt x="44" y="1"/>
                    <a:pt x="1" y="30"/>
                    <a:pt x="1" y="87"/>
                  </a:cubicBezTo>
                  <a:cubicBezTo>
                    <a:pt x="1" y="135"/>
                    <a:pt x="39" y="174"/>
                    <a:pt x="87" y="174"/>
                  </a:cubicBezTo>
                  <a:cubicBezTo>
                    <a:pt x="135" y="174"/>
                    <a:pt x="172" y="135"/>
                    <a:pt x="174" y="87"/>
                  </a:cubicBezTo>
                  <a:cubicBezTo>
                    <a:pt x="173" y="29"/>
                    <a:pt x="130" y="1"/>
                    <a:pt x="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45"/>
            <p:cNvSpPr/>
            <p:nvPr/>
          </p:nvSpPr>
          <p:spPr>
            <a:xfrm>
              <a:off x="1123329" y="3127476"/>
              <a:ext cx="2670" cy="2338"/>
            </a:xfrm>
            <a:custGeom>
              <a:avLst/>
              <a:gdLst/>
              <a:ahLst/>
              <a:cxnLst/>
              <a:rect l="l" t="t" r="r" b="b"/>
              <a:pathLst>
                <a:path w="209" h="183" extrusionOk="0">
                  <a:moveTo>
                    <a:pt x="108" y="1"/>
                  </a:moveTo>
                  <a:cubicBezTo>
                    <a:pt x="102" y="1"/>
                    <a:pt x="95" y="2"/>
                    <a:pt x="89" y="3"/>
                  </a:cubicBezTo>
                  <a:lnTo>
                    <a:pt x="84" y="3"/>
                  </a:lnTo>
                  <a:cubicBezTo>
                    <a:pt x="36" y="6"/>
                    <a:pt x="0" y="47"/>
                    <a:pt x="2" y="93"/>
                  </a:cubicBezTo>
                  <a:lnTo>
                    <a:pt x="2" y="95"/>
                  </a:lnTo>
                  <a:cubicBezTo>
                    <a:pt x="2" y="141"/>
                    <a:pt x="41" y="180"/>
                    <a:pt x="89" y="180"/>
                  </a:cubicBezTo>
                  <a:cubicBezTo>
                    <a:pt x="95" y="182"/>
                    <a:pt x="101" y="182"/>
                    <a:pt x="108" y="182"/>
                  </a:cubicBezTo>
                  <a:cubicBezTo>
                    <a:pt x="114" y="182"/>
                    <a:pt x="121" y="182"/>
                    <a:pt x="128" y="180"/>
                  </a:cubicBezTo>
                  <a:cubicBezTo>
                    <a:pt x="177" y="170"/>
                    <a:pt x="209" y="122"/>
                    <a:pt x="197" y="72"/>
                  </a:cubicBezTo>
                  <a:cubicBezTo>
                    <a:pt x="188" y="29"/>
                    <a:pt x="149" y="1"/>
                    <a:pt x="1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45"/>
            <p:cNvSpPr/>
            <p:nvPr/>
          </p:nvSpPr>
          <p:spPr>
            <a:xfrm>
              <a:off x="870002" y="3110457"/>
              <a:ext cx="24482" cy="28289"/>
            </a:xfrm>
            <a:custGeom>
              <a:avLst/>
              <a:gdLst/>
              <a:ahLst/>
              <a:cxnLst/>
              <a:rect l="l" t="t" r="r" b="b"/>
              <a:pathLst>
                <a:path w="1916" h="2214" extrusionOk="0">
                  <a:moveTo>
                    <a:pt x="1467" y="0"/>
                  </a:moveTo>
                  <a:cubicBezTo>
                    <a:pt x="1358" y="0"/>
                    <a:pt x="1249" y="45"/>
                    <a:pt x="1169" y="133"/>
                  </a:cubicBezTo>
                  <a:lnTo>
                    <a:pt x="201" y="1296"/>
                  </a:lnTo>
                  <a:cubicBezTo>
                    <a:pt x="0" y="1535"/>
                    <a:pt x="33" y="1889"/>
                    <a:pt x="273" y="2087"/>
                  </a:cubicBezTo>
                  <a:cubicBezTo>
                    <a:pt x="377" y="2172"/>
                    <a:pt x="502" y="2213"/>
                    <a:pt x="626" y="2213"/>
                  </a:cubicBezTo>
                  <a:cubicBezTo>
                    <a:pt x="790" y="2213"/>
                    <a:pt x="952" y="2141"/>
                    <a:pt x="1061" y="2003"/>
                  </a:cubicBezTo>
                  <a:lnTo>
                    <a:pt x="1842" y="1065"/>
                  </a:lnTo>
                  <a:lnTo>
                    <a:pt x="1759" y="996"/>
                  </a:lnTo>
                  <a:lnTo>
                    <a:pt x="1019" y="1869"/>
                  </a:lnTo>
                  <a:cubicBezTo>
                    <a:pt x="930" y="1989"/>
                    <a:pt x="794" y="2052"/>
                    <a:pt x="656" y="2052"/>
                  </a:cubicBezTo>
                  <a:cubicBezTo>
                    <a:pt x="554" y="2052"/>
                    <a:pt x="452" y="2018"/>
                    <a:pt x="368" y="1947"/>
                  </a:cubicBezTo>
                  <a:cubicBezTo>
                    <a:pt x="168" y="1781"/>
                    <a:pt x="152" y="1481"/>
                    <a:pt x="330" y="1291"/>
                  </a:cubicBezTo>
                  <a:lnTo>
                    <a:pt x="1260" y="181"/>
                  </a:lnTo>
                  <a:cubicBezTo>
                    <a:pt x="1317" y="103"/>
                    <a:pt x="1405" y="62"/>
                    <a:pt x="1493" y="62"/>
                  </a:cubicBezTo>
                  <a:cubicBezTo>
                    <a:pt x="1564" y="62"/>
                    <a:pt x="1635" y="88"/>
                    <a:pt x="1692" y="142"/>
                  </a:cubicBezTo>
                  <a:cubicBezTo>
                    <a:pt x="1812" y="245"/>
                    <a:pt x="1827" y="428"/>
                    <a:pt x="1726" y="551"/>
                  </a:cubicBezTo>
                  <a:lnTo>
                    <a:pt x="938" y="1494"/>
                  </a:lnTo>
                  <a:cubicBezTo>
                    <a:pt x="905" y="1521"/>
                    <a:pt x="870" y="1532"/>
                    <a:pt x="835" y="1532"/>
                  </a:cubicBezTo>
                  <a:cubicBezTo>
                    <a:pt x="722" y="1532"/>
                    <a:pt x="624" y="1408"/>
                    <a:pt x="692" y="1287"/>
                  </a:cubicBezTo>
                  <a:lnTo>
                    <a:pt x="1296" y="559"/>
                  </a:lnTo>
                  <a:lnTo>
                    <a:pt x="1213" y="491"/>
                  </a:lnTo>
                  <a:lnTo>
                    <a:pt x="632" y="1188"/>
                  </a:lnTo>
                  <a:lnTo>
                    <a:pt x="605" y="1218"/>
                  </a:lnTo>
                  <a:cubicBezTo>
                    <a:pt x="536" y="1333"/>
                    <a:pt x="560" y="1481"/>
                    <a:pt x="662" y="1568"/>
                  </a:cubicBezTo>
                  <a:cubicBezTo>
                    <a:pt x="712" y="1610"/>
                    <a:pt x="775" y="1632"/>
                    <a:pt x="837" y="1632"/>
                  </a:cubicBezTo>
                  <a:cubicBezTo>
                    <a:pt x="899" y="1632"/>
                    <a:pt x="961" y="1610"/>
                    <a:pt x="1010" y="1568"/>
                  </a:cubicBezTo>
                  <a:lnTo>
                    <a:pt x="1782" y="646"/>
                  </a:lnTo>
                  <a:cubicBezTo>
                    <a:pt x="1916" y="476"/>
                    <a:pt x="1892" y="232"/>
                    <a:pt x="1725" y="95"/>
                  </a:cubicBezTo>
                  <a:cubicBezTo>
                    <a:pt x="1650" y="31"/>
                    <a:pt x="1558" y="0"/>
                    <a:pt x="146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45"/>
            <p:cNvSpPr/>
            <p:nvPr/>
          </p:nvSpPr>
          <p:spPr>
            <a:xfrm>
              <a:off x="1403144" y="2993338"/>
              <a:ext cx="1885678" cy="2888"/>
            </a:xfrm>
            <a:custGeom>
              <a:avLst/>
              <a:gdLst/>
              <a:ahLst/>
              <a:cxnLst/>
              <a:rect l="l" t="t" r="r" b="b"/>
              <a:pathLst>
                <a:path w="147578" h="226" extrusionOk="0">
                  <a:moveTo>
                    <a:pt x="147578" y="0"/>
                  </a:moveTo>
                  <a:cubicBezTo>
                    <a:pt x="65935" y="0"/>
                    <a:pt x="0" y="51"/>
                    <a:pt x="0" y="113"/>
                  </a:cubicBezTo>
                  <a:cubicBezTo>
                    <a:pt x="0" y="174"/>
                    <a:pt x="65935" y="225"/>
                    <a:pt x="147578" y="225"/>
                  </a:cubicBezTo>
                  <a:lnTo>
                    <a:pt x="14757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3" name="Google Shape;423;p45"/>
          <p:cNvGrpSpPr/>
          <p:nvPr/>
        </p:nvGrpSpPr>
        <p:grpSpPr>
          <a:xfrm>
            <a:off x="8026812" y="5402520"/>
            <a:ext cx="466996" cy="534650"/>
            <a:chOff x="2766375" y="3276792"/>
            <a:chExt cx="473483" cy="542022"/>
          </a:xfrm>
        </p:grpSpPr>
        <p:sp>
          <p:nvSpPr>
            <p:cNvPr id="424" name="Google Shape;424;p45"/>
            <p:cNvSpPr/>
            <p:nvPr/>
          </p:nvSpPr>
          <p:spPr>
            <a:xfrm>
              <a:off x="2767078" y="3278888"/>
              <a:ext cx="470723" cy="539351"/>
            </a:xfrm>
            <a:custGeom>
              <a:avLst/>
              <a:gdLst/>
              <a:ahLst/>
              <a:cxnLst/>
              <a:rect l="l" t="t" r="r" b="b"/>
              <a:pathLst>
                <a:path w="36840" h="42211" extrusionOk="0">
                  <a:moveTo>
                    <a:pt x="1" y="1"/>
                  </a:moveTo>
                  <a:lnTo>
                    <a:pt x="1" y="42210"/>
                  </a:lnTo>
                  <a:lnTo>
                    <a:pt x="36840" y="42210"/>
                  </a:lnTo>
                  <a:lnTo>
                    <a:pt x="36840"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45"/>
            <p:cNvSpPr/>
            <p:nvPr/>
          </p:nvSpPr>
          <p:spPr>
            <a:xfrm>
              <a:off x="2766375" y="3276792"/>
              <a:ext cx="473483" cy="542022"/>
            </a:xfrm>
            <a:custGeom>
              <a:avLst/>
              <a:gdLst/>
              <a:ahLst/>
              <a:cxnLst/>
              <a:rect l="l" t="t" r="r" b="b"/>
              <a:pathLst>
                <a:path w="37056" h="42420" extrusionOk="0">
                  <a:moveTo>
                    <a:pt x="0" y="1"/>
                  </a:moveTo>
                  <a:lnTo>
                    <a:pt x="0" y="42419"/>
                  </a:lnTo>
                  <a:lnTo>
                    <a:pt x="95" y="42419"/>
                  </a:lnTo>
                  <a:lnTo>
                    <a:pt x="26868" y="42367"/>
                  </a:lnTo>
                  <a:lnTo>
                    <a:pt x="34320" y="42346"/>
                  </a:lnTo>
                  <a:lnTo>
                    <a:pt x="34281" y="42346"/>
                  </a:lnTo>
                  <a:lnTo>
                    <a:pt x="26808" y="42320"/>
                  </a:lnTo>
                  <a:lnTo>
                    <a:pt x="198" y="42273"/>
                  </a:lnTo>
                  <a:lnTo>
                    <a:pt x="198" y="42273"/>
                  </a:lnTo>
                  <a:lnTo>
                    <a:pt x="198" y="268"/>
                  </a:lnTo>
                  <a:lnTo>
                    <a:pt x="36827" y="268"/>
                  </a:lnTo>
                  <a:cubicBezTo>
                    <a:pt x="36844" y="12801"/>
                    <a:pt x="36874" y="23305"/>
                    <a:pt x="36874" y="30685"/>
                  </a:cubicBezTo>
                  <a:cubicBezTo>
                    <a:pt x="36899" y="34385"/>
                    <a:pt x="36899" y="37300"/>
                    <a:pt x="36899" y="39300"/>
                  </a:cubicBezTo>
                  <a:lnTo>
                    <a:pt x="36899" y="42376"/>
                  </a:lnTo>
                  <a:cubicBezTo>
                    <a:pt x="36950" y="42305"/>
                    <a:pt x="36979" y="42220"/>
                    <a:pt x="36977" y="42133"/>
                  </a:cubicBezTo>
                  <a:lnTo>
                    <a:pt x="36977" y="39294"/>
                  </a:lnTo>
                  <a:cubicBezTo>
                    <a:pt x="36982" y="37282"/>
                    <a:pt x="37004" y="34376"/>
                    <a:pt x="37004" y="30680"/>
                  </a:cubicBezTo>
                  <a:cubicBezTo>
                    <a:pt x="37016" y="23263"/>
                    <a:pt x="37034" y="12702"/>
                    <a:pt x="37055" y="100"/>
                  </a:cubicBezTo>
                  <a:lnTo>
                    <a:pt x="3705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45"/>
            <p:cNvSpPr/>
            <p:nvPr/>
          </p:nvSpPr>
          <p:spPr>
            <a:xfrm>
              <a:off x="2838248" y="3426902"/>
              <a:ext cx="111394" cy="137511"/>
            </a:xfrm>
            <a:custGeom>
              <a:avLst/>
              <a:gdLst/>
              <a:ahLst/>
              <a:cxnLst/>
              <a:rect l="l" t="t" r="r" b="b"/>
              <a:pathLst>
                <a:path w="8718" h="10762" extrusionOk="0">
                  <a:moveTo>
                    <a:pt x="4873" y="0"/>
                  </a:moveTo>
                  <a:cubicBezTo>
                    <a:pt x="4161" y="0"/>
                    <a:pt x="3380" y="3255"/>
                    <a:pt x="3309" y="3599"/>
                  </a:cubicBezTo>
                  <a:cubicBezTo>
                    <a:pt x="3286" y="3696"/>
                    <a:pt x="3213" y="3738"/>
                    <a:pt x="3136" y="3738"/>
                  </a:cubicBezTo>
                  <a:cubicBezTo>
                    <a:pt x="3016" y="3738"/>
                    <a:pt x="2889" y="3635"/>
                    <a:pt x="2933" y="3470"/>
                  </a:cubicBezTo>
                  <a:cubicBezTo>
                    <a:pt x="3007" y="3199"/>
                    <a:pt x="4058" y="222"/>
                    <a:pt x="3312" y="24"/>
                  </a:cubicBezTo>
                  <a:cubicBezTo>
                    <a:pt x="3296" y="19"/>
                    <a:pt x="3280" y="17"/>
                    <a:pt x="3264" y="17"/>
                  </a:cubicBezTo>
                  <a:cubicBezTo>
                    <a:pt x="2705" y="17"/>
                    <a:pt x="2396" y="2689"/>
                    <a:pt x="1977" y="3346"/>
                  </a:cubicBezTo>
                  <a:cubicBezTo>
                    <a:pt x="1932" y="3414"/>
                    <a:pt x="1898" y="3444"/>
                    <a:pt x="1875" y="3444"/>
                  </a:cubicBezTo>
                  <a:cubicBezTo>
                    <a:pt x="1669" y="3444"/>
                    <a:pt x="2214" y="1096"/>
                    <a:pt x="1804" y="966"/>
                  </a:cubicBezTo>
                  <a:cubicBezTo>
                    <a:pt x="1774" y="955"/>
                    <a:pt x="1741" y="945"/>
                    <a:pt x="1707" y="945"/>
                  </a:cubicBezTo>
                  <a:cubicBezTo>
                    <a:pt x="1536" y="945"/>
                    <a:pt x="1332" y="1192"/>
                    <a:pt x="1189" y="2715"/>
                  </a:cubicBezTo>
                  <a:cubicBezTo>
                    <a:pt x="1120" y="4167"/>
                    <a:pt x="920" y="5608"/>
                    <a:pt x="590" y="7022"/>
                  </a:cubicBezTo>
                  <a:lnTo>
                    <a:pt x="0" y="9439"/>
                  </a:lnTo>
                  <a:lnTo>
                    <a:pt x="3562" y="10761"/>
                  </a:lnTo>
                  <a:lnTo>
                    <a:pt x="3872" y="9469"/>
                  </a:lnTo>
                  <a:cubicBezTo>
                    <a:pt x="4550" y="9320"/>
                    <a:pt x="5131" y="8889"/>
                    <a:pt x="5470" y="8285"/>
                  </a:cubicBezTo>
                  <a:cubicBezTo>
                    <a:pt x="5676" y="7903"/>
                    <a:pt x="5943" y="7559"/>
                    <a:pt x="6263" y="7268"/>
                  </a:cubicBezTo>
                  <a:cubicBezTo>
                    <a:pt x="6503" y="7031"/>
                    <a:pt x="6770" y="6822"/>
                    <a:pt x="7059" y="6648"/>
                  </a:cubicBezTo>
                  <a:cubicBezTo>
                    <a:pt x="7420" y="6432"/>
                    <a:pt x="7811" y="6267"/>
                    <a:pt x="8217" y="6157"/>
                  </a:cubicBezTo>
                  <a:cubicBezTo>
                    <a:pt x="8602" y="6093"/>
                    <a:pt x="8717" y="5623"/>
                    <a:pt x="8407" y="5450"/>
                  </a:cubicBezTo>
                  <a:cubicBezTo>
                    <a:pt x="8334" y="5410"/>
                    <a:pt x="8219" y="5388"/>
                    <a:pt x="8073" y="5388"/>
                  </a:cubicBezTo>
                  <a:cubicBezTo>
                    <a:pt x="7600" y="5388"/>
                    <a:pt x="6796" y="5613"/>
                    <a:pt x="6000" y="6139"/>
                  </a:cubicBezTo>
                  <a:cubicBezTo>
                    <a:pt x="5842" y="6244"/>
                    <a:pt x="5721" y="6290"/>
                    <a:pt x="5631" y="6290"/>
                  </a:cubicBezTo>
                  <a:cubicBezTo>
                    <a:pt x="5131" y="6290"/>
                    <a:pt x="5591" y="4867"/>
                    <a:pt x="5763" y="4300"/>
                  </a:cubicBezTo>
                  <a:cubicBezTo>
                    <a:pt x="5966" y="3632"/>
                    <a:pt x="6595" y="1600"/>
                    <a:pt x="6344" y="1286"/>
                  </a:cubicBezTo>
                  <a:cubicBezTo>
                    <a:pt x="6262" y="1183"/>
                    <a:pt x="6169" y="1129"/>
                    <a:pt x="6074" y="1129"/>
                  </a:cubicBezTo>
                  <a:cubicBezTo>
                    <a:pt x="5877" y="1129"/>
                    <a:pt x="5667" y="1354"/>
                    <a:pt x="5517" y="1832"/>
                  </a:cubicBezTo>
                  <a:cubicBezTo>
                    <a:pt x="5301" y="2523"/>
                    <a:pt x="4647" y="4422"/>
                    <a:pt x="4291" y="4422"/>
                  </a:cubicBezTo>
                  <a:cubicBezTo>
                    <a:pt x="4280" y="4422"/>
                    <a:pt x="4270" y="4421"/>
                    <a:pt x="4260" y="4417"/>
                  </a:cubicBezTo>
                  <a:cubicBezTo>
                    <a:pt x="3911" y="4300"/>
                    <a:pt x="5097" y="902"/>
                    <a:pt x="5097" y="902"/>
                  </a:cubicBezTo>
                  <a:cubicBezTo>
                    <a:pt x="5097" y="902"/>
                    <a:pt x="5359" y="162"/>
                    <a:pt x="4954" y="15"/>
                  </a:cubicBezTo>
                  <a:cubicBezTo>
                    <a:pt x="4927" y="5"/>
                    <a:pt x="4900" y="0"/>
                    <a:pt x="487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45"/>
            <p:cNvSpPr/>
            <p:nvPr/>
          </p:nvSpPr>
          <p:spPr>
            <a:xfrm>
              <a:off x="2855204" y="3499709"/>
              <a:ext cx="34844" cy="22118"/>
            </a:xfrm>
            <a:custGeom>
              <a:avLst/>
              <a:gdLst/>
              <a:ahLst/>
              <a:cxnLst/>
              <a:rect l="l" t="t" r="r" b="b"/>
              <a:pathLst>
                <a:path w="2727" h="1731" extrusionOk="0">
                  <a:moveTo>
                    <a:pt x="6" y="1"/>
                  </a:moveTo>
                  <a:cubicBezTo>
                    <a:pt x="2" y="1"/>
                    <a:pt x="0" y="2"/>
                    <a:pt x="0" y="3"/>
                  </a:cubicBezTo>
                  <a:cubicBezTo>
                    <a:pt x="161" y="81"/>
                    <a:pt x="315" y="168"/>
                    <a:pt x="465" y="266"/>
                  </a:cubicBezTo>
                  <a:cubicBezTo>
                    <a:pt x="814" y="518"/>
                    <a:pt x="1072" y="877"/>
                    <a:pt x="1201" y="1286"/>
                  </a:cubicBezTo>
                  <a:cubicBezTo>
                    <a:pt x="1242" y="1410"/>
                    <a:pt x="1267" y="1537"/>
                    <a:pt x="1279" y="1666"/>
                  </a:cubicBezTo>
                  <a:lnTo>
                    <a:pt x="1279" y="1731"/>
                  </a:lnTo>
                  <a:lnTo>
                    <a:pt x="1335" y="1705"/>
                  </a:lnTo>
                  <a:cubicBezTo>
                    <a:pt x="1645" y="1563"/>
                    <a:pt x="1977" y="1474"/>
                    <a:pt x="2316" y="1443"/>
                  </a:cubicBezTo>
                  <a:cubicBezTo>
                    <a:pt x="2572" y="1416"/>
                    <a:pt x="2726" y="1443"/>
                    <a:pt x="2726" y="1413"/>
                  </a:cubicBezTo>
                  <a:cubicBezTo>
                    <a:pt x="2632" y="1389"/>
                    <a:pt x="2536" y="1377"/>
                    <a:pt x="2440" y="1377"/>
                  </a:cubicBezTo>
                  <a:cubicBezTo>
                    <a:pt x="2392" y="1377"/>
                    <a:pt x="2343" y="1380"/>
                    <a:pt x="2295" y="1386"/>
                  </a:cubicBezTo>
                  <a:cubicBezTo>
                    <a:pt x="1966" y="1401"/>
                    <a:pt x="1641" y="1473"/>
                    <a:pt x="1337" y="1599"/>
                  </a:cubicBezTo>
                  <a:lnTo>
                    <a:pt x="1337" y="1599"/>
                  </a:lnTo>
                  <a:cubicBezTo>
                    <a:pt x="1323" y="1484"/>
                    <a:pt x="1299" y="1368"/>
                    <a:pt x="1266" y="1256"/>
                  </a:cubicBezTo>
                  <a:cubicBezTo>
                    <a:pt x="1192" y="1024"/>
                    <a:pt x="1075" y="806"/>
                    <a:pt x="920" y="615"/>
                  </a:cubicBezTo>
                  <a:cubicBezTo>
                    <a:pt x="718" y="351"/>
                    <a:pt x="444" y="149"/>
                    <a:pt x="132" y="33"/>
                  </a:cubicBezTo>
                  <a:cubicBezTo>
                    <a:pt x="67" y="13"/>
                    <a:pt x="22" y="1"/>
                    <a:pt x="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45"/>
            <p:cNvSpPr/>
            <p:nvPr/>
          </p:nvSpPr>
          <p:spPr>
            <a:xfrm>
              <a:off x="2852610" y="3534285"/>
              <a:ext cx="22297" cy="9276"/>
            </a:xfrm>
            <a:custGeom>
              <a:avLst/>
              <a:gdLst/>
              <a:ahLst/>
              <a:cxnLst/>
              <a:rect l="l" t="t" r="r" b="b"/>
              <a:pathLst>
                <a:path w="1745" h="726" extrusionOk="0">
                  <a:moveTo>
                    <a:pt x="5" y="1"/>
                  </a:moveTo>
                  <a:cubicBezTo>
                    <a:pt x="3" y="1"/>
                    <a:pt x="1" y="1"/>
                    <a:pt x="0" y="2"/>
                  </a:cubicBezTo>
                  <a:cubicBezTo>
                    <a:pt x="239" y="217"/>
                    <a:pt x="517" y="383"/>
                    <a:pt x="819" y="493"/>
                  </a:cubicBezTo>
                  <a:cubicBezTo>
                    <a:pt x="1110" y="630"/>
                    <a:pt x="1424" y="709"/>
                    <a:pt x="1745" y="726"/>
                  </a:cubicBezTo>
                  <a:cubicBezTo>
                    <a:pt x="1745" y="700"/>
                    <a:pt x="1312" y="613"/>
                    <a:pt x="853" y="412"/>
                  </a:cubicBezTo>
                  <a:cubicBezTo>
                    <a:pt x="414" y="218"/>
                    <a:pt x="50" y="1"/>
                    <a:pt x="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45"/>
            <p:cNvSpPr/>
            <p:nvPr/>
          </p:nvSpPr>
          <p:spPr>
            <a:xfrm>
              <a:off x="2780073" y="3518517"/>
              <a:ext cx="417684" cy="296272"/>
            </a:xfrm>
            <a:custGeom>
              <a:avLst/>
              <a:gdLst/>
              <a:ahLst/>
              <a:cxnLst/>
              <a:rect l="l" t="t" r="r" b="b"/>
              <a:pathLst>
                <a:path w="32689" h="23187" extrusionOk="0">
                  <a:moveTo>
                    <a:pt x="23812" y="1"/>
                  </a:moveTo>
                  <a:lnTo>
                    <a:pt x="17571" y="286"/>
                  </a:lnTo>
                  <a:lnTo>
                    <a:pt x="13401" y="1457"/>
                  </a:lnTo>
                  <a:cubicBezTo>
                    <a:pt x="12247" y="1889"/>
                    <a:pt x="11248" y="3279"/>
                    <a:pt x="10537" y="4300"/>
                  </a:cubicBezTo>
                  <a:lnTo>
                    <a:pt x="7066" y="9137"/>
                  </a:lnTo>
                  <a:cubicBezTo>
                    <a:pt x="7105" y="8344"/>
                    <a:pt x="8539" y="3581"/>
                    <a:pt x="8633" y="3369"/>
                  </a:cubicBezTo>
                  <a:lnTo>
                    <a:pt x="4380" y="1616"/>
                  </a:lnTo>
                  <a:cubicBezTo>
                    <a:pt x="4380" y="1616"/>
                    <a:pt x="0" y="11355"/>
                    <a:pt x="590" y="15563"/>
                  </a:cubicBezTo>
                  <a:cubicBezTo>
                    <a:pt x="1064" y="19059"/>
                    <a:pt x="4639" y="19099"/>
                    <a:pt x="4639" y="19099"/>
                  </a:cubicBezTo>
                  <a:cubicBezTo>
                    <a:pt x="5424" y="19020"/>
                    <a:pt x="6165" y="18707"/>
                    <a:pt x="6767" y="18198"/>
                  </a:cubicBezTo>
                  <a:lnTo>
                    <a:pt x="12512" y="13345"/>
                  </a:lnTo>
                  <a:lnTo>
                    <a:pt x="12461" y="18942"/>
                  </a:lnTo>
                  <a:lnTo>
                    <a:pt x="11323" y="19025"/>
                  </a:lnTo>
                  <a:lnTo>
                    <a:pt x="11643" y="23186"/>
                  </a:lnTo>
                  <a:lnTo>
                    <a:pt x="29428" y="23186"/>
                  </a:lnTo>
                  <a:lnTo>
                    <a:pt x="29428" y="23092"/>
                  </a:lnTo>
                  <a:cubicBezTo>
                    <a:pt x="30535" y="22078"/>
                    <a:pt x="31247" y="20705"/>
                    <a:pt x="31435" y="19216"/>
                  </a:cubicBezTo>
                  <a:cubicBezTo>
                    <a:pt x="31865" y="16446"/>
                    <a:pt x="32029" y="11932"/>
                    <a:pt x="32413" y="8740"/>
                  </a:cubicBezTo>
                  <a:cubicBezTo>
                    <a:pt x="32688" y="6492"/>
                    <a:pt x="32193" y="3572"/>
                    <a:pt x="30195" y="2521"/>
                  </a:cubicBezTo>
                  <a:lnTo>
                    <a:pt x="28674" y="1913"/>
                  </a:lnTo>
                  <a:lnTo>
                    <a:pt x="238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45"/>
            <p:cNvSpPr/>
            <p:nvPr/>
          </p:nvSpPr>
          <p:spPr>
            <a:xfrm>
              <a:off x="2956453" y="3298041"/>
              <a:ext cx="173991" cy="159067"/>
            </a:xfrm>
            <a:custGeom>
              <a:avLst/>
              <a:gdLst/>
              <a:ahLst/>
              <a:cxnLst/>
              <a:rect l="l" t="t" r="r" b="b"/>
              <a:pathLst>
                <a:path w="13617" h="12449" extrusionOk="0">
                  <a:moveTo>
                    <a:pt x="2921" y="1"/>
                  </a:moveTo>
                  <a:cubicBezTo>
                    <a:pt x="1882" y="1"/>
                    <a:pt x="1727" y="1207"/>
                    <a:pt x="1727" y="1207"/>
                  </a:cubicBezTo>
                  <a:cubicBezTo>
                    <a:pt x="1673" y="1204"/>
                    <a:pt x="1620" y="1203"/>
                    <a:pt x="1569" y="1203"/>
                  </a:cubicBezTo>
                  <a:cubicBezTo>
                    <a:pt x="97" y="1203"/>
                    <a:pt x="56" y="2253"/>
                    <a:pt x="56" y="2253"/>
                  </a:cubicBezTo>
                  <a:cubicBezTo>
                    <a:pt x="104" y="2916"/>
                    <a:pt x="448" y="3554"/>
                    <a:pt x="1107" y="3636"/>
                  </a:cubicBezTo>
                  <a:cubicBezTo>
                    <a:pt x="382" y="3748"/>
                    <a:pt x="1" y="4683"/>
                    <a:pt x="289" y="5359"/>
                  </a:cubicBezTo>
                  <a:cubicBezTo>
                    <a:pt x="620" y="6001"/>
                    <a:pt x="1283" y="6403"/>
                    <a:pt x="2001" y="6403"/>
                  </a:cubicBezTo>
                  <a:cubicBezTo>
                    <a:pt x="2032" y="6403"/>
                    <a:pt x="2063" y="6402"/>
                    <a:pt x="2093" y="6401"/>
                  </a:cubicBezTo>
                  <a:cubicBezTo>
                    <a:pt x="2834" y="6354"/>
                    <a:pt x="3545" y="6105"/>
                    <a:pt x="4153" y="5682"/>
                  </a:cubicBezTo>
                  <a:cubicBezTo>
                    <a:pt x="4778" y="5294"/>
                    <a:pt x="5354" y="4829"/>
                    <a:pt x="6009" y="4493"/>
                  </a:cubicBezTo>
                  <a:cubicBezTo>
                    <a:pt x="6491" y="4212"/>
                    <a:pt x="7037" y="4066"/>
                    <a:pt x="7589" y="4066"/>
                  </a:cubicBezTo>
                  <a:cubicBezTo>
                    <a:pt x="7772" y="4066"/>
                    <a:pt x="7955" y="4082"/>
                    <a:pt x="8137" y="4114"/>
                  </a:cubicBezTo>
                  <a:cubicBezTo>
                    <a:pt x="9110" y="4409"/>
                    <a:pt x="9856" y="5194"/>
                    <a:pt x="10101" y="6182"/>
                  </a:cubicBezTo>
                  <a:cubicBezTo>
                    <a:pt x="10327" y="7154"/>
                    <a:pt x="10357" y="8165"/>
                    <a:pt x="10186" y="9149"/>
                  </a:cubicBezTo>
                  <a:cubicBezTo>
                    <a:pt x="10012" y="10131"/>
                    <a:pt x="9961" y="11131"/>
                    <a:pt x="10032" y="12125"/>
                  </a:cubicBezTo>
                  <a:cubicBezTo>
                    <a:pt x="10048" y="12242"/>
                    <a:pt x="10018" y="12350"/>
                    <a:pt x="10182" y="12426"/>
                  </a:cubicBezTo>
                  <a:cubicBezTo>
                    <a:pt x="10214" y="12441"/>
                    <a:pt x="10245" y="12448"/>
                    <a:pt x="10277" y="12448"/>
                  </a:cubicBezTo>
                  <a:cubicBezTo>
                    <a:pt x="10408" y="12448"/>
                    <a:pt x="10531" y="12332"/>
                    <a:pt x="10614" y="12224"/>
                  </a:cubicBezTo>
                  <a:cubicBezTo>
                    <a:pt x="11799" y="10723"/>
                    <a:pt x="12677" y="9004"/>
                    <a:pt x="13198" y="7163"/>
                  </a:cubicBezTo>
                  <a:lnTo>
                    <a:pt x="13198" y="7129"/>
                  </a:lnTo>
                  <a:cubicBezTo>
                    <a:pt x="13616" y="5613"/>
                    <a:pt x="13166" y="3988"/>
                    <a:pt x="12027" y="2903"/>
                  </a:cubicBezTo>
                  <a:lnTo>
                    <a:pt x="11621" y="2529"/>
                  </a:lnTo>
                  <a:cubicBezTo>
                    <a:pt x="11013" y="814"/>
                    <a:pt x="9520" y="504"/>
                    <a:pt x="8522" y="504"/>
                  </a:cubicBezTo>
                  <a:cubicBezTo>
                    <a:pt x="7958" y="504"/>
                    <a:pt x="7552" y="603"/>
                    <a:pt x="7552" y="603"/>
                  </a:cubicBezTo>
                  <a:cubicBezTo>
                    <a:pt x="6822" y="765"/>
                    <a:pt x="6304" y="833"/>
                    <a:pt x="5889" y="833"/>
                  </a:cubicBezTo>
                  <a:cubicBezTo>
                    <a:pt x="4989" y="833"/>
                    <a:pt x="4582" y="512"/>
                    <a:pt x="3580" y="135"/>
                  </a:cubicBezTo>
                  <a:cubicBezTo>
                    <a:pt x="3328" y="41"/>
                    <a:pt x="3110" y="1"/>
                    <a:pt x="29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45"/>
            <p:cNvSpPr/>
            <p:nvPr/>
          </p:nvSpPr>
          <p:spPr>
            <a:xfrm>
              <a:off x="2969601" y="3316147"/>
              <a:ext cx="141294" cy="255167"/>
            </a:xfrm>
            <a:custGeom>
              <a:avLst/>
              <a:gdLst/>
              <a:ahLst/>
              <a:cxnLst/>
              <a:rect l="l" t="t" r="r" b="b"/>
              <a:pathLst>
                <a:path w="11058" h="19970" extrusionOk="0">
                  <a:moveTo>
                    <a:pt x="6217" y="1"/>
                  </a:moveTo>
                  <a:cubicBezTo>
                    <a:pt x="3637" y="1"/>
                    <a:pt x="1411" y="1888"/>
                    <a:pt x="1021" y="4476"/>
                  </a:cubicBezTo>
                  <a:cubicBezTo>
                    <a:pt x="625" y="6995"/>
                    <a:pt x="237" y="9790"/>
                    <a:pt x="159" y="11152"/>
                  </a:cubicBezTo>
                  <a:cubicBezTo>
                    <a:pt x="0" y="13965"/>
                    <a:pt x="2786" y="14597"/>
                    <a:pt x="2786" y="14597"/>
                  </a:cubicBezTo>
                  <a:cubicBezTo>
                    <a:pt x="2779" y="14684"/>
                    <a:pt x="2693" y="15378"/>
                    <a:pt x="2581" y="16212"/>
                  </a:cubicBezTo>
                  <a:cubicBezTo>
                    <a:pt x="2352" y="17970"/>
                    <a:pt x="3541" y="19599"/>
                    <a:pt x="5286" y="19917"/>
                  </a:cubicBezTo>
                  <a:cubicBezTo>
                    <a:pt x="5337" y="19926"/>
                    <a:pt x="5389" y="19934"/>
                    <a:pt x="5442" y="19941"/>
                  </a:cubicBezTo>
                  <a:cubicBezTo>
                    <a:pt x="5587" y="19960"/>
                    <a:pt x="5731" y="19969"/>
                    <a:pt x="5873" y="19969"/>
                  </a:cubicBezTo>
                  <a:cubicBezTo>
                    <a:pt x="7517" y="19969"/>
                    <a:pt x="8945" y="18749"/>
                    <a:pt x="9162" y="17074"/>
                  </a:cubicBezTo>
                  <a:lnTo>
                    <a:pt x="10606" y="5997"/>
                  </a:lnTo>
                  <a:cubicBezTo>
                    <a:pt x="11058" y="3089"/>
                    <a:pt x="9749" y="405"/>
                    <a:pt x="6854" y="13"/>
                  </a:cubicBezTo>
                  <a:lnTo>
                    <a:pt x="6581" y="13"/>
                  </a:lnTo>
                  <a:cubicBezTo>
                    <a:pt x="6459" y="5"/>
                    <a:pt x="6338" y="1"/>
                    <a:pt x="621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45"/>
            <p:cNvSpPr/>
            <p:nvPr/>
          </p:nvSpPr>
          <p:spPr>
            <a:xfrm>
              <a:off x="3004330" y="3492055"/>
              <a:ext cx="48567" cy="20252"/>
            </a:xfrm>
            <a:custGeom>
              <a:avLst/>
              <a:gdLst/>
              <a:ahLst/>
              <a:cxnLst/>
              <a:rect l="l" t="t" r="r" b="b"/>
              <a:pathLst>
                <a:path w="3801" h="1585" extrusionOk="0">
                  <a:moveTo>
                    <a:pt x="3800" y="0"/>
                  </a:moveTo>
                  <a:lnTo>
                    <a:pt x="3800" y="0"/>
                  </a:lnTo>
                  <a:cubicBezTo>
                    <a:pt x="2827" y="535"/>
                    <a:pt x="1736" y="813"/>
                    <a:pt x="632" y="813"/>
                  </a:cubicBezTo>
                  <a:cubicBezTo>
                    <a:pt x="441" y="813"/>
                    <a:pt x="249" y="805"/>
                    <a:pt x="58" y="788"/>
                  </a:cubicBezTo>
                  <a:lnTo>
                    <a:pt x="1" y="1519"/>
                  </a:lnTo>
                  <a:cubicBezTo>
                    <a:pt x="284" y="1564"/>
                    <a:pt x="550" y="1585"/>
                    <a:pt x="797" y="1585"/>
                  </a:cubicBezTo>
                  <a:cubicBezTo>
                    <a:pt x="2986" y="1585"/>
                    <a:pt x="3800" y="0"/>
                    <a:pt x="380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45"/>
            <p:cNvSpPr/>
            <p:nvPr/>
          </p:nvSpPr>
          <p:spPr>
            <a:xfrm>
              <a:off x="2986838" y="3395534"/>
              <a:ext cx="20917" cy="6184"/>
            </a:xfrm>
            <a:custGeom>
              <a:avLst/>
              <a:gdLst/>
              <a:ahLst/>
              <a:cxnLst/>
              <a:rect l="l" t="t" r="r" b="b"/>
              <a:pathLst>
                <a:path w="1637" h="484" extrusionOk="0">
                  <a:moveTo>
                    <a:pt x="739" y="1"/>
                  </a:moveTo>
                  <a:cubicBezTo>
                    <a:pt x="537" y="1"/>
                    <a:pt x="340" y="56"/>
                    <a:pt x="169" y="162"/>
                  </a:cubicBezTo>
                  <a:cubicBezTo>
                    <a:pt x="31" y="240"/>
                    <a:pt x="1" y="330"/>
                    <a:pt x="1" y="374"/>
                  </a:cubicBezTo>
                  <a:cubicBezTo>
                    <a:pt x="6" y="381"/>
                    <a:pt x="16" y="384"/>
                    <a:pt x="29" y="384"/>
                  </a:cubicBezTo>
                  <a:cubicBezTo>
                    <a:pt x="117" y="384"/>
                    <a:pt x="370" y="253"/>
                    <a:pt x="705" y="253"/>
                  </a:cubicBezTo>
                  <a:cubicBezTo>
                    <a:pt x="736" y="253"/>
                    <a:pt x="768" y="254"/>
                    <a:pt x="801" y="257"/>
                  </a:cubicBezTo>
                  <a:cubicBezTo>
                    <a:pt x="1197" y="288"/>
                    <a:pt x="1479" y="484"/>
                    <a:pt x="1566" y="484"/>
                  </a:cubicBezTo>
                  <a:cubicBezTo>
                    <a:pt x="1574" y="484"/>
                    <a:pt x="1581" y="482"/>
                    <a:pt x="1586" y="478"/>
                  </a:cubicBezTo>
                  <a:cubicBezTo>
                    <a:pt x="1637" y="429"/>
                    <a:pt x="1586" y="356"/>
                    <a:pt x="1436" y="245"/>
                  </a:cubicBezTo>
                  <a:cubicBezTo>
                    <a:pt x="1257" y="102"/>
                    <a:pt x="1038" y="18"/>
                    <a:pt x="811" y="3"/>
                  </a:cubicBezTo>
                  <a:cubicBezTo>
                    <a:pt x="787" y="2"/>
                    <a:pt x="763" y="1"/>
                    <a:pt x="7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45"/>
            <p:cNvSpPr/>
            <p:nvPr/>
          </p:nvSpPr>
          <p:spPr>
            <a:xfrm>
              <a:off x="3039839" y="3398383"/>
              <a:ext cx="21147" cy="6146"/>
            </a:xfrm>
            <a:custGeom>
              <a:avLst/>
              <a:gdLst/>
              <a:ahLst/>
              <a:cxnLst/>
              <a:rect l="l" t="t" r="r" b="b"/>
              <a:pathLst>
                <a:path w="1655" h="481" extrusionOk="0">
                  <a:moveTo>
                    <a:pt x="749" y="0"/>
                  </a:moveTo>
                  <a:cubicBezTo>
                    <a:pt x="552" y="0"/>
                    <a:pt x="360" y="56"/>
                    <a:pt x="194" y="163"/>
                  </a:cubicBezTo>
                  <a:cubicBezTo>
                    <a:pt x="51" y="258"/>
                    <a:pt x="0" y="349"/>
                    <a:pt x="26" y="375"/>
                  </a:cubicBezTo>
                  <a:cubicBezTo>
                    <a:pt x="31" y="381"/>
                    <a:pt x="40" y="384"/>
                    <a:pt x="53" y="384"/>
                  </a:cubicBezTo>
                  <a:cubicBezTo>
                    <a:pt x="141" y="384"/>
                    <a:pt x="401" y="250"/>
                    <a:pt x="740" y="250"/>
                  </a:cubicBezTo>
                  <a:cubicBezTo>
                    <a:pt x="767" y="250"/>
                    <a:pt x="795" y="251"/>
                    <a:pt x="823" y="253"/>
                  </a:cubicBezTo>
                  <a:cubicBezTo>
                    <a:pt x="1213" y="280"/>
                    <a:pt x="1501" y="481"/>
                    <a:pt x="1587" y="481"/>
                  </a:cubicBezTo>
                  <a:cubicBezTo>
                    <a:pt x="1595" y="481"/>
                    <a:pt x="1602" y="479"/>
                    <a:pt x="1607" y="474"/>
                  </a:cubicBezTo>
                  <a:cubicBezTo>
                    <a:pt x="1655" y="421"/>
                    <a:pt x="1607" y="357"/>
                    <a:pt x="1457" y="246"/>
                  </a:cubicBezTo>
                  <a:cubicBezTo>
                    <a:pt x="1279" y="100"/>
                    <a:pt x="1060" y="16"/>
                    <a:pt x="832" y="4"/>
                  </a:cubicBezTo>
                  <a:cubicBezTo>
                    <a:pt x="804" y="2"/>
                    <a:pt x="777"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45"/>
            <p:cNvSpPr/>
            <p:nvPr/>
          </p:nvSpPr>
          <p:spPr>
            <a:xfrm>
              <a:off x="3006247" y="3389886"/>
              <a:ext cx="19665" cy="46025"/>
            </a:xfrm>
            <a:custGeom>
              <a:avLst/>
              <a:gdLst/>
              <a:ahLst/>
              <a:cxnLst/>
              <a:rect l="l" t="t" r="r" b="b"/>
              <a:pathLst>
                <a:path w="1539" h="3602" extrusionOk="0">
                  <a:moveTo>
                    <a:pt x="1538" y="1"/>
                  </a:moveTo>
                  <a:lnTo>
                    <a:pt x="1538" y="1"/>
                  </a:lnTo>
                  <a:cubicBezTo>
                    <a:pt x="1130" y="663"/>
                    <a:pt x="777" y="1358"/>
                    <a:pt x="483" y="2077"/>
                  </a:cubicBezTo>
                  <a:cubicBezTo>
                    <a:pt x="354" y="2365"/>
                    <a:pt x="228" y="2637"/>
                    <a:pt x="107" y="2900"/>
                  </a:cubicBezTo>
                  <a:cubicBezTo>
                    <a:pt x="31" y="3030"/>
                    <a:pt x="1" y="3182"/>
                    <a:pt x="20" y="3332"/>
                  </a:cubicBezTo>
                  <a:cubicBezTo>
                    <a:pt x="49" y="3413"/>
                    <a:pt x="112" y="3476"/>
                    <a:pt x="193" y="3503"/>
                  </a:cubicBezTo>
                  <a:cubicBezTo>
                    <a:pt x="252" y="3527"/>
                    <a:pt x="315" y="3541"/>
                    <a:pt x="378" y="3542"/>
                  </a:cubicBezTo>
                  <a:cubicBezTo>
                    <a:pt x="562" y="3582"/>
                    <a:pt x="750" y="3602"/>
                    <a:pt x="939" y="3602"/>
                  </a:cubicBezTo>
                  <a:cubicBezTo>
                    <a:pt x="990" y="3602"/>
                    <a:pt x="1041" y="3600"/>
                    <a:pt x="1092" y="3598"/>
                  </a:cubicBezTo>
                  <a:cubicBezTo>
                    <a:pt x="869" y="3509"/>
                    <a:pt x="636" y="3449"/>
                    <a:pt x="397" y="3422"/>
                  </a:cubicBezTo>
                  <a:cubicBezTo>
                    <a:pt x="289" y="3422"/>
                    <a:pt x="185" y="3374"/>
                    <a:pt x="173" y="3296"/>
                  </a:cubicBezTo>
                  <a:cubicBezTo>
                    <a:pt x="169" y="3183"/>
                    <a:pt x="202" y="3071"/>
                    <a:pt x="267" y="2978"/>
                  </a:cubicBezTo>
                  <a:lnTo>
                    <a:pt x="651" y="2155"/>
                  </a:lnTo>
                  <a:cubicBezTo>
                    <a:pt x="1005" y="1463"/>
                    <a:pt x="1301" y="742"/>
                    <a:pt x="15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45"/>
            <p:cNvSpPr/>
            <p:nvPr/>
          </p:nvSpPr>
          <p:spPr>
            <a:xfrm>
              <a:off x="3017708" y="3440792"/>
              <a:ext cx="19511" cy="15039"/>
            </a:xfrm>
            <a:custGeom>
              <a:avLst/>
              <a:gdLst/>
              <a:ahLst/>
              <a:cxnLst/>
              <a:rect l="l" t="t" r="r" b="b"/>
              <a:pathLst>
                <a:path w="1527" h="1177" extrusionOk="0">
                  <a:moveTo>
                    <a:pt x="1461" y="1"/>
                  </a:moveTo>
                  <a:cubicBezTo>
                    <a:pt x="1392" y="1"/>
                    <a:pt x="1357" y="462"/>
                    <a:pt x="931" y="768"/>
                  </a:cubicBezTo>
                  <a:cubicBezTo>
                    <a:pt x="504" y="1074"/>
                    <a:pt x="9" y="987"/>
                    <a:pt x="5" y="1052"/>
                  </a:cubicBezTo>
                  <a:cubicBezTo>
                    <a:pt x="0" y="1116"/>
                    <a:pt x="108" y="1151"/>
                    <a:pt x="320" y="1173"/>
                  </a:cubicBezTo>
                  <a:cubicBezTo>
                    <a:pt x="350" y="1176"/>
                    <a:pt x="381" y="1177"/>
                    <a:pt x="412" y="1177"/>
                  </a:cubicBezTo>
                  <a:cubicBezTo>
                    <a:pt x="655" y="1177"/>
                    <a:pt x="894" y="1103"/>
                    <a:pt x="1094" y="962"/>
                  </a:cubicBezTo>
                  <a:cubicBezTo>
                    <a:pt x="1317" y="810"/>
                    <a:pt x="1471" y="579"/>
                    <a:pt x="1527" y="316"/>
                  </a:cubicBezTo>
                  <a:cubicBezTo>
                    <a:pt x="1525" y="122"/>
                    <a:pt x="1482" y="1"/>
                    <a:pt x="14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45"/>
            <p:cNvSpPr/>
            <p:nvPr/>
          </p:nvSpPr>
          <p:spPr>
            <a:xfrm>
              <a:off x="3042970" y="3371001"/>
              <a:ext cx="26117" cy="8395"/>
            </a:xfrm>
            <a:custGeom>
              <a:avLst/>
              <a:gdLst/>
              <a:ahLst/>
              <a:cxnLst/>
              <a:rect l="l" t="t" r="r" b="b"/>
              <a:pathLst>
                <a:path w="2044" h="657" extrusionOk="0">
                  <a:moveTo>
                    <a:pt x="764" y="1"/>
                  </a:moveTo>
                  <a:cubicBezTo>
                    <a:pt x="605" y="1"/>
                    <a:pt x="447" y="22"/>
                    <a:pt x="294" y="66"/>
                  </a:cubicBezTo>
                  <a:cubicBezTo>
                    <a:pt x="99" y="140"/>
                    <a:pt x="0" y="218"/>
                    <a:pt x="14" y="273"/>
                  </a:cubicBezTo>
                  <a:cubicBezTo>
                    <a:pt x="53" y="393"/>
                    <a:pt x="488" y="368"/>
                    <a:pt x="991" y="463"/>
                  </a:cubicBezTo>
                  <a:cubicBezTo>
                    <a:pt x="1387" y="537"/>
                    <a:pt x="1719" y="656"/>
                    <a:pt x="1879" y="656"/>
                  </a:cubicBezTo>
                  <a:cubicBezTo>
                    <a:pt x="1923" y="656"/>
                    <a:pt x="1954" y="647"/>
                    <a:pt x="1970" y="626"/>
                  </a:cubicBezTo>
                  <a:cubicBezTo>
                    <a:pt x="2043" y="527"/>
                    <a:pt x="1940" y="463"/>
                    <a:pt x="1779" y="338"/>
                  </a:cubicBezTo>
                  <a:cubicBezTo>
                    <a:pt x="1570" y="180"/>
                    <a:pt x="1327" y="74"/>
                    <a:pt x="1069" y="27"/>
                  </a:cubicBezTo>
                  <a:cubicBezTo>
                    <a:pt x="968" y="10"/>
                    <a:pt x="866" y="1"/>
                    <a:pt x="7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45"/>
            <p:cNvSpPr/>
            <p:nvPr/>
          </p:nvSpPr>
          <p:spPr>
            <a:xfrm>
              <a:off x="2991962" y="3370349"/>
              <a:ext cx="20137" cy="6504"/>
            </a:xfrm>
            <a:custGeom>
              <a:avLst/>
              <a:gdLst/>
              <a:ahLst/>
              <a:cxnLst/>
              <a:rect l="l" t="t" r="r" b="b"/>
              <a:pathLst>
                <a:path w="1576" h="509" extrusionOk="0">
                  <a:moveTo>
                    <a:pt x="728" y="0"/>
                  </a:moveTo>
                  <a:cubicBezTo>
                    <a:pt x="536" y="0"/>
                    <a:pt x="348" y="54"/>
                    <a:pt x="185" y="156"/>
                  </a:cubicBezTo>
                  <a:cubicBezTo>
                    <a:pt x="52" y="264"/>
                    <a:pt x="0" y="359"/>
                    <a:pt x="31" y="410"/>
                  </a:cubicBezTo>
                  <a:cubicBezTo>
                    <a:pt x="59" y="453"/>
                    <a:pt x="128" y="464"/>
                    <a:pt x="224" y="464"/>
                  </a:cubicBezTo>
                  <a:cubicBezTo>
                    <a:pt x="332" y="464"/>
                    <a:pt x="475" y="450"/>
                    <a:pt x="634" y="450"/>
                  </a:cubicBezTo>
                  <a:cubicBezTo>
                    <a:pt x="677" y="450"/>
                    <a:pt x="721" y="451"/>
                    <a:pt x="766" y="453"/>
                  </a:cubicBezTo>
                  <a:cubicBezTo>
                    <a:pt x="996" y="467"/>
                    <a:pt x="1198" y="509"/>
                    <a:pt x="1335" y="509"/>
                  </a:cubicBezTo>
                  <a:cubicBezTo>
                    <a:pt x="1414" y="509"/>
                    <a:pt x="1471" y="495"/>
                    <a:pt x="1499" y="453"/>
                  </a:cubicBezTo>
                  <a:cubicBezTo>
                    <a:pt x="1575" y="341"/>
                    <a:pt x="1499" y="303"/>
                    <a:pt x="1365" y="204"/>
                  </a:cubicBezTo>
                  <a:cubicBezTo>
                    <a:pt x="1197" y="75"/>
                    <a:pt x="991" y="5"/>
                    <a:pt x="780" y="2"/>
                  </a:cubicBezTo>
                  <a:cubicBezTo>
                    <a:pt x="762" y="1"/>
                    <a:pt x="745" y="0"/>
                    <a:pt x="7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45"/>
            <p:cNvSpPr/>
            <p:nvPr/>
          </p:nvSpPr>
          <p:spPr>
            <a:xfrm>
              <a:off x="3096482" y="3418648"/>
              <a:ext cx="28315" cy="37438"/>
            </a:xfrm>
            <a:custGeom>
              <a:avLst/>
              <a:gdLst/>
              <a:ahLst/>
              <a:cxnLst/>
              <a:rect l="l" t="t" r="r" b="b"/>
              <a:pathLst>
                <a:path w="2216" h="2930" extrusionOk="0">
                  <a:moveTo>
                    <a:pt x="774" y="0"/>
                  </a:moveTo>
                  <a:cubicBezTo>
                    <a:pt x="515" y="0"/>
                    <a:pt x="318" y="42"/>
                    <a:pt x="302" y="42"/>
                  </a:cubicBezTo>
                  <a:cubicBezTo>
                    <a:pt x="302" y="42"/>
                    <a:pt x="0" y="2777"/>
                    <a:pt x="0" y="2816"/>
                  </a:cubicBezTo>
                  <a:cubicBezTo>
                    <a:pt x="0" y="2831"/>
                    <a:pt x="287" y="2930"/>
                    <a:pt x="648" y="2930"/>
                  </a:cubicBezTo>
                  <a:cubicBezTo>
                    <a:pt x="1213" y="2930"/>
                    <a:pt x="1959" y="2690"/>
                    <a:pt x="2080" y="1524"/>
                  </a:cubicBezTo>
                  <a:cubicBezTo>
                    <a:pt x="2216" y="205"/>
                    <a:pt x="1345" y="0"/>
                    <a:pt x="774"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45"/>
            <p:cNvSpPr/>
            <p:nvPr/>
          </p:nvSpPr>
          <p:spPr>
            <a:xfrm>
              <a:off x="3104825" y="3426864"/>
              <a:ext cx="12458" cy="21390"/>
            </a:xfrm>
            <a:custGeom>
              <a:avLst/>
              <a:gdLst/>
              <a:ahLst/>
              <a:cxnLst/>
              <a:rect l="l" t="t" r="r" b="b"/>
              <a:pathLst>
                <a:path w="975" h="1674" extrusionOk="0">
                  <a:moveTo>
                    <a:pt x="504" y="1"/>
                  </a:moveTo>
                  <a:cubicBezTo>
                    <a:pt x="459" y="1"/>
                    <a:pt x="414" y="14"/>
                    <a:pt x="376" y="39"/>
                  </a:cubicBezTo>
                  <a:cubicBezTo>
                    <a:pt x="335" y="66"/>
                    <a:pt x="305" y="106"/>
                    <a:pt x="290" y="151"/>
                  </a:cubicBezTo>
                  <a:cubicBezTo>
                    <a:pt x="252" y="227"/>
                    <a:pt x="275" y="268"/>
                    <a:pt x="289" y="268"/>
                  </a:cubicBezTo>
                  <a:cubicBezTo>
                    <a:pt x="289" y="268"/>
                    <a:pt x="290" y="268"/>
                    <a:pt x="290" y="268"/>
                  </a:cubicBezTo>
                  <a:cubicBezTo>
                    <a:pt x="302" y="264"/>
                    <a:pt x="295" y="226"/>
                    <a:pt x="325" y="174"/>
                  </a:cubicBezTo>
                  <a:cubicBezTo>
                    <a:pt x="356" y="121"/>
                    <a:pt x="412" y="91"/>
                    <a:pt x="470" y="91"/>
                  </a:cubicBezTo>
                  <a:cubicBezTo>
                    <a:pt x="490" y="91"/>
                    <a:pt x="511" y="94"/>
                    <a:pt x="530" y="102"/>
                  </a:cubicBezTo>
                  <a:cubicBezTo>
                    <a:pt x="647" y="153"/>
                    <a:pt x="731" y="259"/>
                    <a:pt x="755" y="385"/>
                  </a:cubicBezTo>
                  <a:cubicBezTo>
                    <a:pt x="808" y="541"/>
                    <a:pt x="825" y="708"/>
                    <a:pt x="802" y="872"/>
                  </a:cubicBezTo>
                  <a:cubicBezTo>
                    <a:pt x="782" y="1172"/>
                    <a:pt x="607" y="1439"/>
                    <a:pt x="341" y="1579"/>
                  </a:cubicBezTo>
                  <a:cubicBezTo>
                    <a:pt x="313" y="1586"/>
                    <a:pt x="285" y="1589"/>
                    <a:pt x="257" y="1589"/>
                  </a:cubicBezTo>
                  <a:cubicBezTo>
                    <a:pt x="201" y="1589"/>
                    <a:pt x="145" y="1576"/>
                    <a:pt x="96" y="1549"/>
                  </a:cubicBezTo>
                  <a:cubicBezTo>
                    <a:pt x="65" y="1529"/>
                    <a:pt x="36" y="1510"/>
                    <a:pt x="9" y="1487"/>
                  </a:cubicBezTo>
                  <a:lnTo>
                    <a:pt x="9" y="1487"/>
                  </a:lnTo>
                  <a:cubicBezTo>
                    <a:pt x="0" y="1492"/>
                    <a:pt x="5" y="1535"/>
                    <a:pt x="74" y="1585"/>
                  </a:cubicBezTo>
                  <a:cubicBezTo>
                    <a:pt x="141" y="1642"/>
                    <a:pt x="225" y="1673"/>
                    <a:pt x="311" y="1673"/>
                  </a:cubicBezTo>
                  <a:cubicBezTo>
                    <a:pt x="332" y="1673"/>
                    <a:pt x="354" y="1671"/>
                    <a:pt x="376" y="1667"/>
                  </a:cubicBezTo>
                  <a:cubicBezTo>
                    <a:pt x="709" y="1549"/>
                    <a:pt x="936" y="1241"/>
                    <a:pt x="949" y="888"/>
                  </a:cubicBezTo>
                  <a:cubicBezTo>
                    <a:pt x="975" y="702"/>
                    <a:pt x="952" y="514"/>
                    <a:pt x="885" y="340"/>
                  </a:cubicBezTo>
                  <a:cubicBezTo>
                    <a:pt x="843" y="183"/>
                    <a:pt x="722" y="57"/>
                    <a:pt x="565" y="9"/>
                  </a:cubicBezTo>
                  <a:cubicBezTo>
                    <a:pt x="545" y="3"/>
                    <a:pt x="525" y="1"/>
                    <a:pt x="50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45"/>
            <p:cNvSpPr/>
            <p:nvPr/>
          </p:nvSpPr>
          <p:spPr>
            <a:xfrm>
              <a:off x="2975211" y="3309682"/>
              <a:ext cx="135710" cy="114704"/>
            </a:xfrm>
            <a:custGeom>
              <a:avLst/>
              <a:gdLst/>
              <a:ahLst/>
              <a:cxnLst/>
              <a:rect l="l" t="t" r="r" b="b"/>
              <a:pathLst>
                <a:path w="10621" h="8977" extrusionOk="0">
                  <a:moveTo>
                    <a:pt x="5440" y="1"/>
                  </a:moveTo>
                  <a:cubicBezTo>
                    <a:pt x="4205" y="1"/>
                    <a:pt x="2997" y="367"/>
                    <a:pt x="1966" y="1054"/>
                  </a:cubicBezTo>
                  <a:cubicBezTo>
                    <a:pt x="1433" y="1369"/>
                    <a:pt x="989" y="1813"/>
                    <a:pt x="673" y="2345"/>
                  </a:cubicBezTo>
                  <a:lnTo>
                    <a:pt x="1" y="4353"/>
                  </a:lnTo>
                  <a:cubicBezTo>
                    <a:pt x="419" y="4492"/>
                    <a:pt x="851" y="4559"/>
                    <a:pt x="1280" y="4559"/>
                  </a:cubicBezTo>
                  <a:cubicBezTo>
                    <a:pt x="2128" y="4559"/>
                    <a:pt x="2967" y="4295"/>
                    <a:pt x="3671" y="3784"/>
                  </a:cubicBezTo>
                  <a:cubicBezTo>
                    <a:pt x="4395" y="3254"/>
                    <a:pt x="4964" y="2454"/>
                    <a:pt x="5856" y="2252"/>
                  </a:cubicBezTo>
                  <a:cubicBezTo>
                    <a:pt x="5998" y="2224"/>
                    <a:pt x="6142" y="2211"/>
                    <a:pt x="6285" y="2211"/>
                  </a:cubicBezTo>
                  <a:cubicBezTo>
                    <a:pt x="6743" y="2211"/>
                    <a:pt x="7193" y="2348"/>
                    <a:pt x="7577" y="2607"/>
                  </a:cubicBezTo>
                  <a:cubicBezTo>
                    <a:pt x="8074" y="2951"/>
                    <a:pt x="8496" y="3390"/>
                    <a:pt x="8819" y="3900"/>
                  </a:cubicBezTo>
                  <a:cubicBezTo>
                    <a:pt x="8176" y="5295"/>
                    <a:pt x="8430" y="6914"/>
                    <a:pt x="8697" y="8426"/>
                  </a:cubicBezTo>
                  <a:cubicBezTo>
                    <a:pt x="8711" y="8597"/>
                    <a:pt x="8778" y="8759"/>
                    <a:pt x="8891" y="8887"/>
                  </a:cubicBezTo>
                  <a:cubicBezTo>
                    <a:pt x="8991" y="8947"/>
                    <a:pt x="9102" y="8977"/>
                    <a:pt x="9212" y="8977"/>
                  </a:cubicBezTo>
                  <a:cubicBezTo>
                    <a:pt x="9383" y="8977"/>
                    <a:pt x="9551" y="8906"/>
                    <a:pt x="9672" y="8771"/>
                  </a:cubicBezTo>
                  <a:cubicBezTo>
                    <a:pt x="9988" y="8432"/>
                    <a:pt x="10200" y="8009"/>
                    <a:pt x="10278" y="7552"/>
                  </a:cubicBezTo>
                  <a:cubicBezTo>
                    <a:pt x="10553" y="6534"/>
                    <a:pt x="10620" y="5473"/>
                    <a:pt x="10476" y="4428"/>
                  </a:cubicBezTo>
                  <a:cubicBezTo>
                    <a:pt x="10331" y="3381"/>
                    <a:pt x="9882" y="2399"/>
                    <a:pt x="9184" y="1603"/>
                  </a:cubicBezTo>
                  <a:cubicBezTo>
                    <a:pt x="8272" y="639"/>
                    <a:pt x="7022" y="66"/>
                    <a:pt x="5695" y="6"/>
                  </a:cubicBezTo>
                  <a:cubicBezTo>
                    <a:pt x="5610" y="2"/>
                    <a:pt x="5525" y="1"/>
                    <a:pt x="54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45"/>
            <p:cNvSpPr/>
            <p:nvPr/>
          </p:nvSpPr>
          <p:spPr>
            <a:xfrm>
              <a:off x="3059325" y="3419696"/>
              <a:ext cx="1418" cy="1329"/>
            </a:xfrm>
            <a:custGeom>
              <a:avLst/>
              <a:gdLst/>
              <a:ahLst/>
              <a:cxnLst/>
              <a:rect l="l" t="t" r="r" b="b"/>
              <a:pathLst>
                <a:path w="111" h="104" extrusionOk="0">
                  <a:moveTo>
                    <a:pt x="55" y="0"/>
                  </a:moveTo>
                  <a:cubicBezTo>
                    <a:pt x="35" y="0"/>
                    <a:pt x="16" y="14"/>
                    <a:pt x="10" y="35"/>
                  </a:cubicBezTo>
                  <a:cubicBezTo>
                    <a:pt x="10" y="37"/>
                    <a:pt x="8" y="40"/>
                    <a:pt x="8" y="41"/>
                  </a:cubicBezTo>
                  <a:cubicBezTo>
                    <a:pt x="1" y="67"/>
                    <a:pt x="14" y="94"/>
                    <a:pt x="40" y="101"/>
                  </a:cubicBezTo>
                  <a:lnTo>
                    <a:pt x="43" y="101"/>
                  </a:lnTo>
                  <a:cubicBezTo>
                    <a:pt x="47" y="103"/>
                    <a:pt x="52" y="103"/>
                    <a:pt x="56" y="103"/>
                  </a:cubicBezTo>
                  <a:cubicBezTo>
                    <a:pt x="74" y="103"/>
                    <a:pt x="91" y="92"/>
                    <a:pt x="97" y="74"/>
                  </a:cubicBezTo>
                  <a:cubicBezTo>
                    <a:pt x="98" y="73"/>
                    <a:pt x="98" y="70"/>
                    <a:pt x="100" y="68"/>
                  </a:cubicBezTo>
                  <a:cubicBezTo>
                    <a:pt x="110" y="44"/>
                    <a:pt x="98" y="16"/>
                    <a:pt x="74" y="5"/>
                  </a:cubicBezTo>
                  <a:cubicBezTo>
                    <a:pt x="73" y="4"/>
                    <a:pt x="71" y="4"/>
                    <a:pt x="68" y="2"/>
                  </a:cubicBezTo>
                  <a:cubicBezTo>
                    <a:pt x="64" y="1"/>
                    <a:pt x="60" y="0"/>
                    <a:pt x="5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45"/>
            <p:cNvSpPr/>
            <p:nvPr/>
          </p:nvSpPr>
          <p:spPr>
            <a:xfrm>
              <a:off x="3048924" y="3416399"/>
              <a:ext cx="1329" cy="1521"/>
            </a:xfrm>
            <a:custGeom>
              <a:avLst/>
              <a:gdLst/>
              <a:ahLst/>
              <a:cxnLst/>
              <a:rect l="l" t="t" r="r" b="b"/>
              <a:pathLst>
                <a:path w="104" h="119" extrusionOk="0">
                  <a:moveTo>
                    <a:pt x="57" y="1"/>
                  </a:moveTo>
                  <a:cubicBezTo>
                    <a:pt x="35" y="1"/>
                    <a:pt x="20" y="10"/>
                    <a:pt x="13" y="45"/>
                  </a:cubicBezTo>
                  <a:cubicBezTo>
                    <a:pt x="1" y="74"/>
                    <a:pt x="14" y="107"/>
                    <a:pt x="43" y="119"/>
                  </a:cubicBezTo>
                  <a:cubicBezTo>
                    <a:pt x="72" y="119"/>
                    <a:pt x="97" y="99"/>
                    <a:pt x="103" y="71"/>
                  </a:cubicBezTo>
                  <a:cubicBezTo>
                    <a:pt x="103" y="41"/>
                    <a:pt x="103" y="6"/>
                    <a:pt x="73" y="2"/>
                  </a:cubicBezTo>
                  <a:cubicBezTo>
                    <a:pt x="67" y="1"/>
                    <a:pt x="62" y="1"/>
                    <a:pt x="57"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45"/>
            <p:cNvSpPr/>
            <p:nvPr/>
          </p:nvSpPr>
          <p:spPr>
            <a:xfrm>
              <a:off x="3041820" y="3415262"/>
              <a:ext cx="1444" cy="1929"/>
            </a:xfrm>
            <a:custGeom>
              <a:avLst/>
              <a:gdLst/>
              <a:ahLst/>
              <a:cxnLst/>
              <a:rect l="l" t="t" r="r" b="b"/>
              <a:pathLst>
                <a:path w="113" h="151" extrusionOk="0">
                  <a:moveTo>
                    <a:pt x="68" y="0"/>
                  </a:moveTo>
                  <a:cubicBezTo>
                    <a:pt x="40" y="0"/>
                    <a:pt x="16" y="29"/>
                    <a:pt x="9" y="70"/>
                  </a:cubicBezTo>
                  <a:cubicBezTo>
                    <a:pt x="0" y="113"/>
                    <a:pt x="5" y="148"/>
                    <a:pt x="44" y="151"/>
                  </a:cubicBezTo>
                  <a:cubicBezTo>
                    <a:pt x="69" y="151"/>
                    <a:pt x="95" y="130"/>
                    <a:pt x="104" y="86"/>
                  </a:cubicBezTo>
                  <a:cubicBezTo>
                    <a:pt x="113" y="44"/>
                    <a:pt x="104" y="5"/>
                    <a:pt x="74" y="1"/>
                  </a:cubicBezTo>
                  <a:cubicBezTo>
                    <a:pt x="72" y="1"/>
                    <a:pt x="70" y="0"/>
                    <a:pt x="68"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45"/>
            <p:cNvSpPr/>
            <p:nvPr/>
          </p:nvSpPr>
          <p:spPr>
            <a:xfrm>
              <a:off x="3053588" y="3426481"/>
              <a:ext cx="1227" cy="805"/>
            </a:xfrm>
            <a:custGeom>
              <a:avLst/>
              <a:gdLst/>
              <a:ahLst/>
              <a:cxnLst/>
              <a:rect l="l" t="t" r="r" b="b"/>
              <a:pathLst>
                <a:path w="96" h="63" extrusionOk="0">
                  <a:moveTo>
                    <a:pt x="49" y="1"/>
                  </a:moveTo>
                  <a:cubicBezTo>
                    <a:pt x="30" y="1"/>
                    <a:pt x="12" y="11"/>
                    <a:pt x="1" y="28"/>
                  </a:cubicBezTo>
                  <a:cubicBezTo>
                    <a:pt x="1" y="28"/>
                    <a:pt x="23" y="63"/>
                    <a:pt x="49" y="63"/>
                  </a:cubicBezTo>
                  <a:cubicBezTo>
                    <a:pt x="74" y="63"/>
                    <a:pt x="95" y="63"/>
                    <a:pt x="95" y="36"/>
                  </a:cubicBezTo>
                  <a:cubicBezTo>
                    <a:pt x="95" y="10"/>
                    <a:pt x="95" y="6"/>
                    <a:pt x="53" y="1"/>
                  </a:cubicBezTo>
                  <a:cubicBezTo>
                    <a:pt x="52" y="1"/>
                    <a:pt x="51" y="1"/>
                    <a:pt x="4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45"/>
            <p:cNvSpPr/>
            <p:nvPr/>
          </p:nvSpPr>
          <p:spPr>
            <a:xfrm>
              <a:off x="3044120" y="3422980"/>
              <a:ext cx="1354" cy="1380"/>
            </a:xfrm>
            <a:custGeom>
              <a:avLst/>
              <a:gdLst/>
              <a:ahLst/>
              <a:cxnLst/>
              <a:rect l="l" t="t" r="r" b="b"/>
              <a:pathLst>
                <a:path w="106" h="108" extrusionOk="0">
                  <a:moveTo>
                    <a:pt x="56" y="0"/>
                  </a:moveTo>
                  <a:cubicBezTo>
                    <a:pt x="30" y="0"/>
                    <a:pt x="7" y="20"/>
                    <a:pt x="5" y="47"/>
                  </a:cubicBezTo>
                  <a:cubicBezTo>
                    <a:pt x="0" y="74"/>
                    <a:pt x="17" y="101"/>
                    <a:pt x="44" y="107"/>
                  </a:cubicBezTo>
                  <a:cubicBezTo>
                    <a:pt x="46" y="107"/>
                    <a:pt x="48" y="107"/>
                    <a:pt x="50" y="107"/>
                  </a:cubicBezTo>
                  <a:cubicBezTo>
                    <a:pt x="74" y="107"/>
                    <a:pt x="97" y="90"/>
                    <a:pt x="101" y="65"/>
                  </a:cubicBezTo>
                  <a:cubicBezTo>
                    <a:pt x="105" y="36"/>
                    <a:pt x="89" y="8"/>
                    <a:pt x="62" y="0"/>
                  </a:cubicBezTo>
                  <a:cubicBezTo>
                    <a:pt x="60" y="0"/>
                    <a:pt x="58" y="0"/>
                    <a:pt x="56"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45"/>
            <p:cNvSpPr/>
            <p:nvPr/>
          </p:nvSpPr>
          <p:spPr>
            <a:xfrm>
              <a:off x="2994147" y="3413537"/>
              <a:ext cx="1418" cy="1367"/>
            </a:xfrm>
            <a:custGeom>
              <a:avLst/>
              <a:gdLst/>
              <a:ahLst/>
              <a:cxnLst/>
              <a:rect l="l" t="t" r="r" b="b"/>
              <a:pathLst>
                <a:path w="111" h="107" extrusionOk="0">
                  <a:moveTo>
                    <a:pt x="57" y="0"/>
                  </a:moveTo>
                  <a:cubicBezTo>
                    <a:pt x="37" y="0"/>
                    <a:pt x="17" y="14"/>
                    <a:pt x="11" y="34"/>
                  </a:cubicBezTo>
                  <a:cubicBezTo>
                    <a:pt x="11" y="37"/>
                    <a:pt x="10" y="38"/>
                    <a:pt x="10" y="41"/>
                  </a:cubicBezTo>
                  <a:cubicBezTo>
                    <a:pt x="1" y="67"/>
                    <a:pt x="14" y="95"/>
                    <a:pt x="40" y="106"/>
                  </a:cubicBezTo>
                  <a:cubicBezTo>
                    <a:pt x="42" y="106"/>
                    <a:pt x="44" y="106"/>
                    <a:pt x="46" y="106"/>
                  </a:cubicBezTo>
                  <a:cubicBezTo>
                    <a:pt x="71" y="106"/>
                    <a:pt x="93" y="90"/>
                    <a:pt x="100" y="67"/>
                  </a:cubicBezTo>
                  <a:cubicBezTo>
                    <a:pt x="110" y="43"/>
                    <a:pt x="100" y="16"/>
                    <a:pt x="76" y="5"/>
                  </a:cubicBezTo>
                  <a:lnTo>
                    <a:pt x="70" y="2"/>
                  </a:lnTo>
                  <a:cubicBezTo>
                    <a:pt x="65" y="1"/>
                    <a:pt x="61" y="0"/>
                    <a:pt x="5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45"/>
            <p:cNvSpPr/>
            <p:nvPr/>
          </p:nvSpPr>
          <p:spPr>
            <a:xfrm>
              <a:off x="2986838" y="3412515"/>
              <a:ext cx="1393" cy="1227"/>
            </a:xfrm>
            <a:custGeom>
              <a:avLst/>
              <a:gdLst/>
              <a:ahLst/>
              <a:cxnLst/>
              <a:rect l="l" t="t" r="r" b="b"/>
              <a:pathLst>
                <a:path w="109" h="96" extrusionOk="0">
                  <a:moveTo>
                    <a:pt x="61" y="1"/>
                  </a:moveTo>
                  <a:cubicBezTo>
                    <a:pt x="50" y="1"/>
                    <a:pt x="39" y="5"/>
                    <a:pt x="29" y="13"/>
                  </a:cubicBezTo>
                  <a:cubicBezTo>
                    <a:pt x="1" y="40"/>
                    <a:pt x="14" y="88"/>
                    <a:pt x="52" y="96"/>
                  </a:cubicBezTo>
                  <a:cubicBezTo>
                    <a:pt x="80" y="94"/>
                    <a:pt x="104" y="72"/>
                    <a:pt x="109" y="43"/>
                  </a:cubicBezTo>
                  <a:cubicBezTo>
                    <a:pt x="106" y="17"/>
                    <a:pt x="84" y="1"/>
                    <a:pt x="6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45"/>
            <p:cNvSpPr/>
            <p:nvPr/>
          </p:nvSpPr>
          <p:spPr>
            <a:xfrm>
              <a:off x="3000421" y="3414317"/>
              <a:ext cx="1469" cy="1214"/>
            </a:xfrm>
            <a:custGeom>
              <a:avLst/>
              <a:gdLst/>
              <a:ahLst/>
              <a:cxnLst/>
              <a:rect l="l" t="t" r="r" b="b"/>
              <a:pathLst>
                <a:path w="115" h="95" extrusionOk="0">
                  <a:moveTo>
                    <a:pt x="60" y="0"/>
                  </a:moveTo>
                  <a:cubicBezTo>
                    <a:pt x="53" y="0"/>
                    <a:pt x="45" y="2"/>
                    <a:pt x="38" y="6"/>
                  </a:cubicBezTo>
                  <a:cubicBezTo>
                    <a:pt x="0" y="24"/>
                    <a:pt x="3" y="79"/>
                    <a:pt x="44" y="93"/>
                  </a:cubicBezTo>
                  <a:cubicBezTo>
                    <a:pt x="49" y="94"/>
                    <a:pt x="54" y="95"/>
                    <a:pt x="58" y="95"/>
                  </a:cubicBezTo>
                  <a:cubicBezTo>
                    <a:pt x="79" y="95"/>
                    <a:pt x="98" y="82"/>
                    <a:pt x="104" y="63"/>
                  </a:cubicBezTo>
                  <a:cubicBezTo>
                    <a:pt x="115" y="30"/>
                    <a:pt x="90" y="0"/>
                    <a:pt x="6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45"/>
            <p:cNvSpPr/>
            <p:nvPr/>
          </p:nvSpPr>
          <p:spPr>
            <a:xfrm>
              <a:off x="2994786" y="3421012"/>
              <a:ext cx="1597" cy="1367"/>
            </a:xfrm>
            <a:custGeom>
              <a:avLst/>
              <a:gdLst/>
              <a:ahLst/>
              <a:cxnLst/>
              <a:rect l="l" t="t" r="r" b="b"/>
              <a:pathLst>
                <a:path w="125" h="107" extrusionOk="0">
                  <a:moveTo>
                    <a:pt x="59" y="1"/>
                  </a:moveTo>
                  <a:cubicBezTo>
                    <a:pt x="48" y="1"/>
                    <a:pt x="36" y="5"/>
                    <a:pt x="26" y="16"/>
                  </a:cubicBezTo>
                  <a:cubicBezTo>
                    <a:pt x="21" y="21"/>
                    <a:pt x="17" y="28"/>
                    <a:pt x="15" y="34"/>
                  </a:cubicBezTo>
                  <a:cubicBezTo>
                    <a:pt x="0" y="55"/>
                    <a:pt x="3" y="85"/>
                    <a:pt x="24" y="100"/>
                  </a:cubicBezTo>
                  <a:lnTo>
                    <a:pt x="29" y="102"/>
                  </a:lnTo>
                  <a:cubicBezTo>
                    <a:pt x="36" y="105"/>
                    <a:pt x="43" y="107"/>
                    <a:pt x="51" y="107"/>
                  </a:cubicBezTo>
                  <a:cubicBezTo>
                    <a:pt x="70" y="107"/>
                    <a:pt x="89" y="96"/>
                    <a:pt x="98" y="78"/>
                  </a:cubicBezTo>
                  <a:cubicBezTo>
                    <a:pt x="125" y="42"/>
                    <a:pt x="94" y="1"/>
                    <a:pt x="5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45"/>
            <p:cNvSpPr/>
            <p:nvPr/>
          </p:nvSpPr>
          <p:spPr>
            <a:xfrm>
              <a:off x="2988422" y="3419670"/>
              <a:ext cx="1214" cy="1022"/>
            </a:xfrm>
            <a:custGeom>
              <a:avLst/>
              <a:gdLst/>
              <a:ahLst/>
              <a:cxnLst/>
              <a:rect l="l" t="t" r="r" b="b"/>
              <a:pathLst>
                <a:path w="95" h="80" extrusionOk="0">
                  <a:moveTo>
                    <a:pt x="48" y="0"/>
                  </a:moveTo>
                  <a:cubicBezTo>
                    <a:pt x="24" y="0"/>
                    <a:pt x="0" y="18"/>
                    <a:pt x="1" y="48"/>
                  </a:cubicBezTo>
                  <a:cubicBezTo>
                    <a:pt x="6" y="67"/>
                    <a:pt x="23" y="79"/>
                    <a:pt x="42" y="79"/>
                  </a:cubicBezTo>
                  <a:cubicBezTo>
                    <a:pt x="45" y="79"/>
                    <a:pt x="49" y="79"/>
                    <a:pt x="52" y="78"/>
                  </a:cubicBezTo>
                  <a:cubicBezTo>
                    <a:pt x="76" y="76"/>
                    <a:pt x="94" y="55"/>
                    <a:pt x="91" y="31"/>
                  </a:cubicBezTo>
                  <a:cubicBezTo>
                    <a:pt x="84" y="10"/>
                    <a:pt x="66" y="0"/>
                    <a:pt x="48"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45"/>
            <p:cNvSpPr/>
            <p:nvPr/>
          </p:nvSpPr>
          <p:spPr>
            <a:xfrm>
              <a:off x="2962407" y="3320440"/>
              <a:ext cx="65114" cy="31688"/>
            </a:xfrm>
            <a:custGeom>
              <a:avLst/>
              <a:gdLst/>
              <a:ahLst/>
              <a:cxnLst/>
              <a:rect l="l" t="t" r="r" b="b"/>
              <a:pathLst>
                <a:path w="5096" h="2480" extrusionOk="0">
                  <a:moveTo>
                    <a:pt x="5" y="0"/>
                  </a:moveTo>
                  <a:lnTo>
                    <a:pt x="5" y="0"/>
                  </a:lnTo>
                  <a:cubicBezTo>
                    <a:pt x="0" y="332"/>
                    <a:pt x="93" y="656"/>
                    <a:pt x="272" y="935"/>
                  </a:cubicBezTo>
                  <a:cubicBezTo>
                    <a:pt x="314" y="1016"/>
                    <a:pt x="362" y="1096"/>
                    <a:pt x="411" y="1174"/>
                  </a:cubicBezTo>
                  <a:cubicBezTo>
                    <a:pt x="965" y="2020"/>
                    <a:pt x="1887" y="2479"/>
                    <a:pt x="2828" y="2479"/>
                  </a:cubicBezTo>
                  <a:cubicBezTo>
                    <a:pt x="3370" y="2479"/>
                    <a:pt x="3919" y="2327"/>
                    <a:pt x="4406" y="2007"/>
                  </a:cubicBezTo>
                  <a:cubicBezTo>
                    <a:pt x="4697" y="1850"/>
                    <a:pt x="4936" y="1612"/>
                    <a:pt x="5095" y="1323"/>
                  </a:cubicBezTo>
                  <a:cubicBezTo>
                    <a:pt x="5094" y="1321"/>
                    <a:pt x="5092" y="1320"/>
                    <a:pt x="5090" y="1320"/>
                  </a:cubicBezTo>
                  <a:cubicBezTo>
                    <a:pt x="5043" y="1320"/>
                    <a:pt x="4809" y="1603"/>
                    <a:pt x="4325" y="1874"/>
                  </a:cubicBezTo>
                  <a:cubicBezTo>
                    <a:pt x="3870" y="2140"/>
                    <a:pt x="3371" y="2267"/>
                    <a:pt x="2878" y="2267"/>
                  </a:cubicBezTo>
                  <a:cubicBezTo>
                    <a:pt x="1899" y="2267"/>
                    <a:pt x="945" y="1765"/>
                    <a:pt x="408" y="862"/>
                  </a:cubicBezTo>
                  <a:cubicBezTo>
                    <a:pt x="260" y="583"/>
                    <a:pt x="125" y="294"/>
                    <a:pt x="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45"/>
            <p:cNvSpPr/>
            <p:nvPr/>
          </p:nvSpPr>
          <p:spPr>
            <a:xfrm>
              <a:off x="2999386" y="3320555"/>
              <a:ext cx="106232" cy="23000"/>
            </a:xfrm>
            <a:custGeom>
              <a:avLst/>
              <a:gdLst/>
              <a:ahLst/>
              <a:cxnLst/>
              <a:rect l="l" t="t" r="r" b="b"/>
              <a:pathLst>
                <a:path w="8314" h="1800" extrusionOk="0">
                  <a:moveTo>
                    <a:pt x="0" y="0"/>
                  </a:moveTo>
                  <a:cubicBezTo>
                    <a:pt x="50" y="113"/>
                    <a:pt x="125" y="213"/>
                    <a:pt x="220" y="293"/>
                  </a:cubicBezTo>
                  <a:cubicBezTo>
                    <a:pt x="464" y="528"/>
                    <a:pt x="759" y="706"/>
                    <a:pt x="1081" y="809"/>
                  </a:cubicBezTo>
                  <a:cubicBezTo>
                    <a:pt x="1439" y="928"/>
                    <a:pt x="1813" y="989"/>
                    <a:pt x="2188" y="989"/>
                  </a:cubicBezTo>
                  <a:cubicBezTo>
                    <a:pt x="2314" y="989"/>
                    <a:pt x="2441" y="982"/>
                    <a:pt x="2567" y="968"/>
                  </a:cubicBezTo>
                  <a:cubicBezTo>
                    <a:pt x="3166" y="901"/>
                    <a:pt x="3759" y="791"/>
                    <a:pt x="4342" y="641"/>
                  </a:cubicBezTo>
                  <a:cubicBezTo>
                    <a:pt x="4886" y="504"/>
                    <a:pt x="5443" y="435"/>
                    <a:pt x="6004" y="435"/>
                  </a:cubicBezTo>
                  <a:cubicBezTo>
                    <a:pt x="6033" y="435"/>
                    <a:pt x="6062" y="435"/>
                    <a:pt x="6091" y="435"/>
                  </a:cubicBezTo>
                  <a:cubicBezTo>
                    <a:pt x="6567" y="446"/>
                    <a:pt x="7032" y="581"/>
                    <a:pt x="7439" y="827"/>
                  </a:cubicBezTo>
                  <a:cubicBezTo>
                    <a:pt x="7813" y="1063"/>
                    <a:pt x="8111" y="1401"/>
                    <a:pt x="8300" y="1800"/>
                  </a:cubicBezTo>
                  <a:cubicBezTo>
                    <a:pt x="8314" y="1800"/>
                    <a:pt x="8305" y="1668"/>
                    <a:pt x="8197" y="1447"/>
                  </a:cubicBezTo>
                  <a:cubicBezTo>
                    <a:pt x="8044" y="1141"/>
                    <a:pt x="7814" y="881"/>
                    <a:pt x="7529" y="694"/>
                  </a:cubicBezTo>
                  <a:cubicBezTo>
                    <a:pt x="7107" y="410"/>
                    <a:pt x="6616" y="249"/>
                    <a:pt x="6109" y="228"/>
                  </a:cubicBezTo>
                  <a:cubicBezTo>
                    <a:pt x="6038" y="226"/>
                    <a:pt x="5967" y="225"/>
                    <a:pt x="5897" y="225"/>
                  </a:cubicBezTo>
                  <a:cubicBezTo>
                    <a:pt x="5358" y="225"/>
                    <a:pt x="4821" y="291"/>
                    <a:pt x="4298" y="422"/>
                  </a:cubicBezTo>
                  <a:cubicBezTo>
                    <a:pt x="3723" y="571"/>
                    <a:pt x="3139" y="685"/>
                    <a:pt x="2551" y="763"/>
                  </a:cubicBezTo>
                  <a:cubicBezTo>
                    <a:pt x="2401" y="781"/>
                    <a:pt x="2251" y="790"/>
                    <a:pt x="2101" y="790"/>
                  </a:cubicBezTo>
                  <a:cubicBezTo>
                    <a:pt x="1775" y="790"/>
                    <a:pt x="1450" y="747"/>
                    <a:pt x="1134" y="659"/>
                  </a:cubicBezTo>
                  <a:cubicBezTo>
                    <a:pt x="710" y="527"/>
                    <a:pt x="323" y="302"/>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45"/>
            <p:cNvSpPr/>
            <p:nvPr/>
          </p:nvSpPr>
          <p:spPr>
            <a:xfrm>
              <a:off x="3088061" y="3359348"/>
              <a:ext cx="29069" cy="14579"/>
            </a:xfrm>
            <a:custGeom>
              <a:avLst/>
              <a:gdLst/>
              <a:ahLst/>
              <a:cxnLst/>
              <a:rect l="l" t="t" r="r" b="b"/>
              <a:pathLst>
                <a:path w="2275" h="1141" extrusionOk="0">
                  <a:moveTo>
                    <a:pt x="0" y="1"/>
                  </a:moveTo>
                  <a:cubicBezTo>
                    <a:pt x="363" y="710"/>
                    <a:pt x="1090" y="1140"/>
                    <a:pt x="1864" y="1140"/>
                  </a:cubicBezTo>
                  <a:cubicBezTo>
                    <a:pt x="2000" y="1140"/>
                    <a:pt x="2138" y="1127"/>
                    <a:pt x="2275" y="1100"/>
                  </a:cubicBezTo>
                  <a:cubicBezTo>
                    <a:pt x="1857" y="1007"/>
                    <a:pt x="1449" y="882"/>
                    <a:pt x="1051" y="729"/>
                  </a:cubicBezTo>
                  <a:cubicBezTo>
                    <a:pt x="682" y="513"/>
                    <a:pt x="331" y="270"/>
                    <a:pt x="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45"/>
            <p:cNvSpPr/>
            <p:nvPr/>
          </p:nvSpPr>
          <p:spPr>
            <a:xfrm>
              <a:off x="3086566" y="3369583"/>
              <a:ext cx="27625" cy="20265"/>
            </a:xfrm>
            <a:custGeom>
              <a:avLst/>
              <a:gdLst/>
              <a:ahLst/>
              <a:cxnLst/>
              <a:rect l="l" t="t" r="r" b="b"/>
              <a:pathLst>
                <a:path w="2162" h="1586" extrusionOk="0">
                  <a:moveTo>
                    <a:pt x="47" y="0"/>
                  </a:moveTo>
                  <a:cubicBezTo>
                    <a:pt x="21" y="0"/>
                    <a:pt x="0" y="182"/>
                    <a:pt x="99" y="432"/>
                  </a:cubicBezTo>
                  <a:cubicBezTo>
                    <a:pt x="243" y="749"/>
                    <a:pt x="482" y="1013"/>
                    <a:pt x="784" y="1190"/>
                  </a:cubicBezTo>
                  <a:cubicBezTo>
                    <a:pt x="1075" y="1359"/>
                    <a:pt x="1392" y="1476"/>
                    <a:pt x="1722" y="1539"/>
                  </a:cubicBezTo>
                  <a:cubicBezTo>
                    <a:pt x="1885" y="1570"/>
                    <a:pt x="2012" y="1586"/>
                    <a:pt x="2084" y="1586"/>
                  </a:cubicBezTo>
                  <a:cubicBezTo>
                    <a:pt x="2129" y="1586"/>
                    <a:pt x="2153" y="1580"/>
                    <a:pt x="2153" y="1569"/>
                  </a:cubicBezTo>
                  <a:cubicBezTo>
                    <a:pt x="2162" y="1543"/>
                    <a:pt x="2016" y="1474"/>
                    <a:pt x="1761" y="1380"/>
                  </a:cubicBezTo>
                  <a:cubicBezTo>
                    <a:pt x="1462" y="1275"/>
                    <a:pt x="1174" y="1144"/>
                    <a:pt x="899" y="988"/>
                  </a:cubicBezTo>
                  <a:cubicBezTo>
                    <a:pt x="634" y="829"/>
                    <a:pt x="409" y="610"/>
                    <a:pt x="240" y="350"/>
                  </a:cubicBezTo>
                  <a:cubicBezTo>
                    <a:pt x="116" y="147"/>
                    <a:pt x="74" y="0"/>
                    <a:pt x="4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45"/>
            <p:cNvSpPr/>
            <p:nvPr/>
          </p:nvSpPr>
          <p:spPr>
            <a:xfrm>
              <a:off x="2939408" y="3598543"/>
              <a:ext cx="1214" cy="162070"/>
            </a:xfrm>
            <a:custGeom>
              <a:avLst/>
              <a:gdLst/>
              <a:ahLst/>
              <a:cxnLst/>
              <a:rect l="l" t="t" r="r" b="b"/>
              <a:pathLst>
                <a:path w="95" h="12684" extrusionOk="0">
                  <a:moveTo>
                    <a:pt x="47" y="1"/>
                  </a:moveTo>
                  <a:cubicBezTo>
                    <a:pt x="0" y="1"/>
                    <a:pt x="0" y="2842"/>
                    <a:pt x="0" y="6344"/>
                  </a:cubicBezTo>
                  <a:cubicBezTo>
                    <a:pt x="0" y="9847"/>
                    <a:pt x="21" y="12684"/>
                    <a:pt x="47" y="12684"/>
                  </a:cubicBezTo>
                  <a:cubicBezTo>
                    <a:pt x="72" y="12684"/>
                    <a:pt x="90" y="9845"/>
                    <a:pt x="90" y="6344"/>
                  </a:cubicBezTo>
                  <a:cubicBezTo>
                    <a:pt x="90" y="2842"/>
                    <a:pt x="95" y="1"/>
                    <a:pt x="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45"/>
            <p:cNvSpPr/>
            <p:nvPr/>
          </p:nvSpPr>
          <p:spPr>
            <a:xfrm>
              <a:off x="3109847" y="3566842"/>
              <a:ext cx="56425" cy="38307"/>
            </a:xfrm>
            <a:custGeom>
              <a:avLst/>
              <a:gdLst/>
              <a:ahLst/>
              <a:cxnLst/>
              <a:rect l="l" t="t" r="r" b="b"/>
              <a:pathLst>
                <a:path w="4416" h="2998" extrusionOk="0">
                  <a:moveTo>
                    <a:pt x="3697" y="1"/>
                  </a:moveTo>
                  <a:cubicBezTo>
                    <a:pt x="3648" y="1"/>
                    <a:pt x="3599" y="2"/>
                    <a:pt x="3549" y="5"/>
                  </a:cubicBezTo>
                  <a:cubicBezTo>
                    <a:pt x="2856" y="33"/>
                    <a:pt x="2182" y="249"/>
                    <a:pt x="1598" y="629"/>
                  </a:cubicBezTo>
                  <a:cubicBezTo>
                    <a:pt x="1018" y="1015"/>
                    <a:pt x="556" y="1554"/>
                    <a:pt x="259" y="2184"/>
                  </a:cubicBezTo>
                  <a:cubicBezTo>
                    <a:pt x="169" y="2372"/>
                    <a:pt x="97" y="2567"/>
                    <a:pt x="44" y="2770"/>
                  </a:cubicBezTo>
                  <a:cubicBezTo>
                    <a:pt x="22" y="2843"/>
                    <a:pt x="8" y="2920"/>
                    <a:pt x="1" y="2998"/>
                  </a:cubicBezTo>
                  <a:cubicBezTo>
                    <a:pt x="91" y="2729"/>
                    <a:pt x="196" y="2467"/>
                    <a:pt x="316" y="2210"/>
                  </a:cubicBezTo>
                  <a:cubicBezTo>
                    <a:pt x="934" y="968"/>
                    <a:pt x="2170" y="152"/>
                    <a:pt x="3554" y="69"/>
                  </a:cubicBezTo>
                  <a:cubicBezTo>
                    <a:pt x="3697" y="59"/>
                    <a:pt x="3841" y="55"/>
                    <a:pt x="3985" y="55"/>
                  </a:cubicBezTo>
                  <a:cubicBezTo>
                    <a:pt x="4129" y="55"/>
                    <a:pt x="4272" y="59"/>
                    <a:pt x="4416" y="69"/>
                  </a:cubicBezTo>
                  <a:cubicBezTo>
                    <a:pt x="4338" y="50"/>
                    <a:pt x="4257" y="39"/>
                    <a:pt x="4175" y="39"/>
                  </a:cubicBezTo>
                  <a:cubicBezTo>
                    <a:pt x="4017" y="14"/>
                    <a:pt x="3858" y="1"/>
                    <a:pt x="3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45"/>
            <p:cNvSpPr/>
            <p:nvPr/>
          </p:nvSpPr>
          <p:spPr>
            <a:xfrm>
              <a:off x="2858092" y="3627369"/>
              <a:ext cx="14464" cy="83335"/>
            </a:xfrm>
            <a:custGeom>
              <a:avLst/>
              <a:gdLst/>
              <a:ahLst/>
              <a:cxnLst/>
              <a:rect l="l" t="t" r="r" b="b"/>
              <a:pathLst>
                <a:path w="1132" h="6522" extrusionOk="0">
                  <a:moveTo>
                    <a:pt x="910" y="1"/>
                  </a:moveTo>
                  <a:cubicBezTo>
                    <a:pt x="910" y="1"/>
                    <a:pt x="910" y="1"/>
                    <a:pt x="910" y="1"/>
                  </a:cubicBezTo>
                  <a:lnTo>
                    <a:pt x="910" y="1"/>
                  </a:lnTo>
                  <a:cubicBezTo>
                    <a:pt x="910" y="1"/>
                    <a:pt x="910" y="1"/>
                    <a:pt x="910" y="1"/>
                  </a:cubicBezTo>
                  <a:close/>
                  <a:moveTo>
                    <a:pt x="910" y="1"/>
                  </a:moveTo>
                  <a:cubicBezTo>
                    <a:pt x="909" y="90"/>
                    <a:pt x="901" y="180"/>
                    <a:pt x="889" y="268"/>
                  </a:cubicBezTo>
                  <a:lnTo>
                    <a:pt x="889" y="418"/>
                  </a:lnTo>
                  <a:lnTo>
                    <a:pt x="889" y="418"/>
                  </a:lnTo>
                  <a:cubicBezTo>
                    <a:pt x="895" y="367"/>
                    <a:pt x="901" y="315"/>
                    <a:pt x="907" y="263"/>
                  </a:cubicBezTo>
                  <a:cubicBezTo>
                    <a:pt x="907" y="178"/>
                    <a:pt x="933" y="113"/>
                    <a:pt x="942" y="70"/>
                  </a:cubicBezTo>
                  <a:cubicBezTo>
                    <a:pt x="949" y="29"/>
                    <a:pt x="913" y="4"/>
                    <a:pt x="910" y="1"/>
                  </a:cubicBezTo>
                  <a:close/>
                  <a:moveTo>
                    <a:pt x="889" y="418"/>
                  </a:moveTo>
                  <a:lnTo>
                    <a:pt x="889" y="418"/>
                  </a:lnTo>
                  <a:cubicBezTo>
                    <a:pt x="870" y="610"/>
                    <a:pt x="859" y="803"/>
                    <a:pt x="859" y="996"/>
                  </a:cubicBezTo>
                  <a:cubicBezTo>
                    <a:pt x="846" y="1616"/>
                    <a:pt x="966" y="2464"/>
                    <a:pt x="1010" y="3399"/>
                  </a:cubicBezTo>
                  <a:cubicBezTo>
                    <a:pt x="1062" y="4198"/>
                    <a:pt x="915" y="4998"/>
                    <a:pt x="579" y="5725"/>
                  </a:cubicBezTo>
                  <a:cubicBezTo>
                    <a:pt x="426" y="6017"/>
                    <a:pt x="230" y="6286"/>
                    <a:pt x="1" y="6522"/>
                  </a:cubicBezTo>
                  <a:cubicBezTo>
                    <a:pt x="74" y="6471"/>
                    <a:pt x="142" y="6414"/>
                    <a:pt x="203" y="6349"/>
                  </a:cubicBezTo>
                  <a:cubicBezTo>
                    <a:pt x="378" y="6175"/>
                    <a:pt x="522" y="5974"/>
                    <a:pt x="634" y="5755"/>
                  </a:cubicBezTo>
                  <a:cubicBezTo>
                    <a:pt x="983" y="5019"/>
                    <a:pt x="1131" y="4206"/>
                    <a:pt x="1065" y="3395"/>
                  </a:cubicBezTo>
                  <a:cubicBezTo>
                    <a:pt x="1023" y="2452"/>
                    <a:pt x="889" y="1607"/>
                    <a:pt x="889" y="996"/>
                  </a:cubicBezTo>
                  <a:lnTo>
                    <a:pt x="889" y="418"/>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45"/>
            <p:cNvSpPr/>
            <p:nvPr/>
          </p:nvSpPr>
          <p:spPr>
            <a:xfrm>
              <a:off x="2842056" y="3755412"/>
              <a:ext cx="87500" cy="59709"/>
            </a:xfrm>
            <a:custGeom>
              <a:avLst/>
              <a:gdLst/>
              <a:ahLst/>
              <a:cxnLst/>
              <a:rect l="l" t="t" r="r" b="b"/>
              <a:pathLst>
                <a:path w="6848" h="4673" extrusionOk="0">
                  <a:moveTo>
                    <a:pt x="3056" y="1"/>
                  </a:moveTo>
                  <a:cubicBezTo>
                    <a:pt x="2752" y="1"/>
                    <a:pt x="2038" y="640"/>
                    <a:pt x="2038" y="640"/>
                  </a:cubicBezTo>
                  <a:cubicBezTo>
                    <a:pt x="1383" y="670"/>
                    <a:pt x="432" y="739"/>
                    <a:pt x="432" y="739"/>
                  </a:cubicBezTo>
                  <a:cubicBezTo>
                    <a:pt x="432" y="739"/>
                    <a:pt x="121" y="778"/>
                    <a:pt x="47" y="1299"/>
                  </a:cubicBezTo>
                  <a:cubicBezTo>
                    <a:pt x="1" y="1618"/>
                    <a:pt x="598" y="1690"/>
                    <a:pt x="603" y="1690"/>
                  </a:cubicBezTo>
                  <a:lnTo>
                    <a:pt x="1116" y="1690"/>
                  </a:lnTo>
                  <a:lnTo>
                    <a:pt x="684" y="1717"/>
                  </a:lnTo>
                  <a:cubicBezTo>
                    <a:pt x="684" y="1717"/>
                    <a:pt x="375" y="1759"/>
                    <a:pt x="301" y="2280"/>
                  </a:cubicBezTo>
                  <a:cubicBezTo>
                    <a:pt x="253" y="2600"/>
                    <a:pt x="861" y="2672"/>
                    <a:pt x="861" y="2672"/>
                  </a:cubicBezTo>
                  <a:cubicBezTo>
                    <a:pt x="874" y="2675"/>
                    <a:pt x="886" y="2677"/>
                    <a:pt x="899" y="2677"/>
                  </a:cubicBezTo>
                  <a:cubicBezTo>
                    <a:pt x="912" y="2677"/>
                    <a:pt x="925" y="2675"/>
                    <a:pt x="938" y="2672"/>
                  </a:cubicBezTo>
                  <a:lnTo>
                    <a:pt x="1494" y="2672"/>
                  </a:lnTo>
                  <a:lnTo>
                    <a:pt x="995" y="2707"/>
                  </a:lnTo>
                  <a:cubicBezTo>
                    <a:pt x="995" y="2707"/>
                    <a:pt x="688" y="2746"/>
                    <a:pt x="610" y="3267"/>
                  </a:cubicBezTo>
                  <a:cubicBezTo>
                    <a:pt x="568" y="3586"/>
                    <a:pt x="1167" y="3658"/>
                    <a:pt x="1170" y="3658"/>
                  </a:cubicBezTo>
                  <a:lnTo>
                    <a:pt x="1792" y="3658"/>
                  </a:lnTo>
                  <a:lnTo>
                    <a:pt x="1792" y="3706"/>
                  </a:lnTo>
                  <a:lnTo>
                    <a:pt x="1636" y="3706"/>
                  </a:lnTo>
                  <a:cubicBezTo>
                    <a:pt x="1636" y="3706"/>
                    <a:pt x="1326" y="3750"/>
                    <a:pt x="1253" y="4266"/>
                  </a:cubicBezTo>
                  <a:cubicBezTo>
                    <a:pt x="1227" y="4439"/>
                    <a:pt x="1386" y="4538"/>
                    <a:pt x="1541" y="4594"/>
                  </a:cubicBezTo>
                  <a:cubicBezTo>
                    <a:pt x="1628" y="4624"/>
                    <a:pt x="1718" y="4645"/>
                    <a:pt x="1808" y="4658"/>
                  </a:cubicBezTo>
                  <a:cubicBezTo>
                    <a:pt x="1821" y="4661"/>
                    <a:pt x="1834" y="4663"/>
                    <a:pt x="1847" y="4663"/>
                  </a:cubicBezTo>
                  <a:cubicBezTo>
                    <a:pt x="1860" y="4663"/>
                    <a:pt x="1874" y="4661"/>
                    <a:pt x="1886" y="4658"/>
                  </a:cubicBezTo>
                  <a:cubicBezTo>
                    <a:pt x="2073" y="4668"/>
                    <a:pt x="2260" y="4673"/>
                    <a:pt x="2448" y="4673"/>
                  </a:cubicBezTo>
                  <a:cubicBezTo>
                    <a:pt x="2835" y="4673"/>
                    <a:pt x="3223" y="4652"/>
                    <a:pt x="3608" y="4612"/>
                  </a:cubicBezTo>
                  <a:lnTo>
                    <a:pt x="5124" y="4637"/>
                  </a:lnTo>
                  <a:lnTo>
                    <a:pt x="6848" y="4637"/>
                  </a:lnTo>
                  <a:lnTo>
                    <a:pt x="6520" y="1019"/>
                  </a:lnTo>
                  <a:lnTo>
                    <a:pt x="6052" y="988"/>
                  </a:lnTo>
                  <a:cubicBezTo>
                    <a:pt x="6052" y="988"/>
                    <a:pt x="3508" y="50"/>
                    <a:pt x="3075" y="2"/>
                  </a:cubicBezTo>
                  <a:cubicBezTo>
                    <a:pt x="3069" y="1"/>
                    <a:pt x="3063" y="1"/>
                    <a:pt x="3056"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45"/>
            <p:cNvSpPr/>
            <p:nvPr/>
          </p:nvSpPr>
          <p:spPr>
            <a:xfrm>
              <a:off x="2862628" y="3800555"/>
              <a:ext cx="21735" cy="1776"/>
            </a:xfrm>
            <a:custGeom>
              <a:avLst/>
              <a:gdLst/>
              <a:ahLst/>
              <a:cxnLst/>
              <a:rect l="l" t="t" r="r" b="b"/>
              <a:pathLst>
                <a:path w="1701" h="139" extrusionOk="0">
                  <a:moveTo>
                    <a:pt x="1167" y="0"/>
                  </a:moveTo>
                  <a:cubicBezTo>
                    <a:pt x="1065" y="0"/>
                    <a:pt x="963" y="5"/>
                    <a:pt x="862" y="14"/>
                  </a:cubicBezTo>
                  <a:cubicBezTo>
                    <a:pt x="830" y="14"/>
                    <a:pt x="799" y="13"/>
                    <a:pt x="767" y="13"/>
                  </a:cubicBezTo>
                  <a:cubicBezTo>
                    <a:pt x="509" y="13"/>
                    <a:pt x="252" y="41"/>
                    <a:pt x="0" y="95"/>
                  </a:cubicBezTo>
                  <a:cubicBezTo>
                    <a:pt x="172" y="124"/>
                    <a:pt x="346" y="139"/>
                    <a:pt x="520" y="139"/>
                  </a:cubicBezTo>
                  <a:cubicBezTo>
                    <a:pt x="627" y="139"/>
                    <a:pt x="734" y="133"/>
                    <a:pt x="841" y="122"/>
                  </a:cubicBezTo>
                  <a:cubicBezTo>
                    <a:pt x="873" y="123"/>
                    <a:pt x="906" y="124"/>
                    <a:pt x="939" y="124"/>
                  </a:cubicBezTo>
                  <a:cubicBezTo>
                    <a:pt x="1195" y="124"/>
                    <a:pt x="1451" y="98"/>
                    <a:pt x="1701" y="44"/>
                  </a:cubicBezTo>
                  <a:cubicBezTo>
                    <a:pt x="1524" y="15"/>
                    <a:pt x="1346" y="0"/>
                    <a:pt x="116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45"/>
            <p:cNvSpPr/>
            <p:nvPr/>
          </p:nvSpPr>
          <p:spPr>
            <a:xfrm>
              <a:off x="2853594" y="3787535"/>
              <a:ext cx="30832" cy="1814"/>
            </a:xfrm>
            <a:custGeom>
              <a:avLst/>
              <a:gdLst/>
              <a:ahLst/>
              <a:cxnLst/>
              <a:rect l="l" t="t" r="r" b="b"/>
              <a:pathLst>
                <a:path w="2413" h="142" extrusionOk="0">
                  <a:moveTo>
                    <a:pt x="1736" y="1"/>
                  </a:moveTo>
                  <a:cubicBezTo>
                    <a:pt x="1558" y="1"/>
                    <a:pt x="1379" y="8"/>
                    <a:pt x="1201" y="22"/>
                  </a:cubicBezTo>
                  <a:cubicBezTo>
                    <a:pt x="1184" y="21"/>
                    <a:pt x="1167" y="21"/>
                    <a:pt x="1151" y="21"/>
                  </a:cubicBezTo>
                  <a:cubicBezTo>
                    <a:pt x="765" y="21"/>
                    <a:pt x="381" y="54"/>
                    <a:pt x="0" y="121"/>
                  </a:cubicBezTo>
                  <a:cubicBezTo>
                    <a:pt x="246" y="134"/>
                    <a:pt x="492" y="141"/>
                    <a:pt x="738" y="141"/>
                  </a:cubicBezTo>
                  <a:cubicBezTo>
                    <a:pt x="1298" y="141"/>
                    <a:pt x="1856" y="106"/>
                    <a:pt x="2412" y="34"/>
                  </a:cubicBezTo>
                  <a:cubicBezTo>
                    <a:pt x="2188" y="12"/>
                    <a:pt x="1962" y="1"/>
                    <a:pt x="173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45"/>
            <p:cNvSpPr/>
            <p:nvPr/>
          </p:nvSpPr>
          <p:spPr>
            <a:xfrm>
              <a:off x="2852495" y="3774105"/>
              <a:ext cx="30832" cy="1814"/>
            </a:xfrm>
            <a:custGeom>
              <a:avLst/>
              <a:gdLst/>
              <a:ahLst/>
              <a:cxnLst/>
              <a:rect l="l" t="t" r="r" b="b"/>
              <a:pathLst>
                <a:path w="2413" h="142" extrusionOk="0">
                  <a:moveTo>
                    <a:pt x="1737" y="1"/>
                  </a:moveTo>
                  <a:cubicBezTo>
                    <a:pt x="1558" y="1"/>
                    <a:pt x="1380" y="8"/>
                    <a:pt x="1201" y="22"/>
                  </a:cubicBezTo>
                  <a:cubicBezTo>
                    <a:pt x="1185" y="22"/>
                    <a:pt x="1168" y="22"/>
                    <a:pt x="1151" y="22"/>
                  </a:cubicBezTo>
                  <a:cubicBezTo>
                    <a:pt x="766" y="22"/>
                    <a:pt x="380" y="55"/>
                    <a:pt x="0" y="121"/>
                  </a:cubicBezTo>
                  <a:cubicBezTo>
                    <a:pt x="246" y="135"/>
                    <a:pt x="492" y="141"/>
                    <a:pt x="738" y="141"/>
                  </a:cubicBezTo>
                  <a:cubicBezTo>
                    <a:pt x="1297" y="141"/>
                    <a:pt x="1857" y="106"/>
                    <a:pt x="2413" y="34"/>
                  </a:cubicBezTo>
                  <a:cubicBezTo>
                    <a:pt x="2188" y="12"/>
                    <a:pt x="1963" y="1"/>
                    <a:pt x="1737"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45"/>
            <p:cNvSpPr/>
            <p:nvPr/>
          </p:nvSpPr>
          <p:spPr>
            <a:xfrm>
              <a:off x="2864212" y="3761750"/>
              <a:ext cx="33490" cy="1712"/>
            </a:xfrm>
            <a:custGeom>
              <a:avLst/>
              <a:gdLst/>
              <a:ahLst/>
              <a:cxnLst/>
              <a:rect l="l" t="t" r="r" b="b"/>
              <a:pathLst>
                <a:path w="2621" h="134" extrusionOk="0">
                  <a:moveTo>
                    <a:pt x="965" y="0"/>
                  </a:moveTo>
                  <a:cubicBezTo>
                    <a:pt x="742" y="0"/>
                    <a:pt x="542" y="5"/>
                    <a:pt x="385" y="5"/>
                  </a:cubicBezTo>
                  <a:cubicBezTo>
                    <a:pt x="350" y="3"/>
                    <a:pt x="315" y="2"/>
                    <a:pt x="279" y="2"/>
                  </a:cubicBezTo>
                  <a:cubicBezTo>
                    <a:pt x="186" y="2"/>
                    <a:pt x="92" y="11"/>
                    <a:pt x="1" y="28"/>
                  </a:cubicBezTo>
                  <a:cubicBezTo>
                    <a:pt x="108" y="48"/>
                    <a:pt x="217" y="59"/>
                    <a:pt x="326" y="59"/>
                  </a:cubicBezTo>
                  <a:cubicBezTo>
                    <a:pt x="346" y="59"/>
                    <a:pt x="365" y="59"/>
                    <a:pt x="385" y="58"/>
                  </a:cubicBezTo>
                  <a:lnTo>
                    <a:pt x="1310" y="88"/>
                  </a:lnTo>
                  <a:lnTo>
                    <a:pt x="2236" y="123"/>
                  </a:lnTo>
                  <a:cubicBezTo>
                    <a:pt x="2300" y="130"/>
                    <a:pt x="2364" y="134"/>
                    <a:pt x="2428" y="134"/>
                  </a:cubicBezTo>
                  <a:cubicBezTo>
                    <a:pt x="2492" y="134"/>
                    <a:pt x="2556" y="130"/>
                    <a:pt x="2620" y="123"/>
                  </a:cubicBezTo>
                  <a:cubicBezTo>
                    <a:pt x="2496" y="87"/>
                    <a:pt x="2370" y="66"/>
                    <a:pt x="2240" y="63"/>
                  </a:cubicBezTo>
                  <a:cubicBezTo>
                    <a:pt x="2003" y="40"/>
                    <a:pt x="1676" y="19"/>
                    <a:pt x="1314" y="5"/>
                  </a:cubicBezTo>
                  <a:cubicBezTo>
                    <a:pt x="1194" y="1"/>
                    <a:pt x="1076" y="0"/>
                    <a:pt x="96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45"/>
            <p:cNvSpPr/>
            <p:nvPr/>
          </p:nvSpPr>
          <p:spPr>
            <a:xfrm>
              <a:off x="2924752" y="3627164"/>
              <a:ext cx="178783" cy="134394"/>
            </a:xfrm>
            <a:custGeom>
              <a:avLst/>
              <a:gdLst/>
              <a:ahLst/>
              <a:cxnLst/>
              <a:rect l="l" t="t" r="r" b="b"/>
              <a:pathLst>
                <a:path w="13992" h="10518" extrusionOk="0">
                  <a:moveTo>
                    <a:pt x="13991" y="0"/>
                  </a:moveTo>
                  <a:cubicBezTo>
                    <a:pt x="13990" y="15"/>
                    <a:pt x="13990" y="32"/>
                    <a:pt x="13991" y="47"/>
                  </a:cubicBezTo>
                  <a:lnTo>
                    <a:pt x="13991" y="0"/>
                  </a:lnTo>
                  <a:close/>
                  <a:moveTo>
                    <a:pt x="13991" y="189"/>
                  </a:moveTo>
                  <a:cubicBezTo>
                    <a:pt x="13981" y="285"/>
                    <a:pt x="13958" y="423"/>
                    <a:pt x="13948" y="588"/>
                  </a:cubicBezTo>
                  <a:lnTo>
                    <a:pt x="13948" y="588"/>
                  </a:lnTo>
                  <a:cubicBezTo>
                    <a:pt x="13970" y="424"/>
                    <a:pt x="13991" y="293"/>
                    <a:pt x="13991" y="189"/>
                  </a:cubicBezTo>
                  <a:close/>
                  <a:moveTo>
                    <a:pt x="13948" y="588"/>
                  </a:moveTo>
                  <a:cubicBezTo>
                    <a:pt x="13942" y="636"/>
                    <a:pt x="13936" y="687"/>
                    <a:pt x="13930" y="740"/>
                  </a:cubicBezTo>
                  <a:cubicBezTo>
                    <a:pt x="13883" y="1227"/>
                    <a:pt x="13810" y="1929"/>
                    <a:pt x="13724" y="2795"/>
                  </a:cubicBezTo>
                  <a:cubicBezTo>
                    <a:pt x="13639" y="3660"/>
                    <a:pt x="13542" y="4711"/>
                    <a:pt x="13431" y="5883"/>
                  </a:cubicBezTo>
                  <a:cubicBezTo>
                    <a:pt x="13379" y="6469"/>
                    <a:pt x="13323" y="7089"/>
                    <a:pt x="13268" y="7731"/>
                  </a:cubicBezTo>
                  <a:cubicBezTo>
                    <a:pt x="13212" y="8360"/>
                    <a:pt x="13153" y="9018"/>
                    <a:pt x="13122" y="9701"/>
                  </a:cubicBezTo>
                  <a:lnTo>
                    <a:pt x="13122" y="9701"/>
                  </a:lnTo>
                  <a:lnTo>
                    <a:pt x="11466" y="9773"/>
                  </a:lnTo>
                  <a:cubicBezTo>
                    <a:pt x="8300" y="9932"/>
                    <a:pt x="5436" y="10126"/>
                    <a:pt x="3364" y="10268"/>
                  </a:cubicBezTo>
                  <a:lnTo>
                    <a:pt x="915" y="10444"/>
                  </a:lnTo>
                  <a:lnTo>
                    <a:pt x="247" y="10501"/>
                  </a:lnTo>
                  <a:lnTo>
                    <a:pt x="74" y="10501"/>
                  </a:lnTo>
                  <a:lnTo>
                    <a:pt x="0" y="10517"/>
                  </a:lnTo>
                  <a:lnTo>
                    <a:pt x="233" y="10517"/>
                  </a:lnTo>
                  <a:lnTo>
                    <a:pt x="901" y="10478"/>
                  </a:lnTo>
                  <a:lnTo>
                    <a:pt x="3355" y="10328"/>
                  </a:lnTo>
                  <a:cubicBezTo>
                    <a:pt x="5432" y="10204"/>
                    <a:pt x="8296" y="10024"/>
                    <a:pt x="11457" y="9864"/>
                  </a:cubicBezTo>
                  <a:lnTo>
                    <a:pt x="13155" y="9786"/>
                  </a:lnTo>
                  <a:lnTo>
                    <a:pt x="13194" y="9786"/>
                  </a:lnTo>
                  <a:lnTo>
                    <a:pt x="13194" y="9743"/>
                  </a:lnTo>
                  <a:cubicBezTo>
                    <a:pt x="13220" y="9054"/>
                    <a:pt x="13284" y="8381"/>
                    <a:pt x="13332" y="7740"/>
                  </a:cubicBezTo>
                  <a:cubicBezTo>
                    <a:pt x="13379" y="7098"/>
                    <a:pt x="13439" y="6478"/>
                    <a:pt x="13491" y="5892"/>
                  </a:cubicBezTo>
                  <a:cubicBezTo>
                    <a:pt x="13595" y="4721"/>
                    <a:pt x="13685" y="3674"/>
                    <a:pt x="13762" y="2800"/>
                  </a:cubicBezTo>
                  <a:cubicBezTo>
                    <a:pt x="13840" y="1926"/>
                    <a:pt x="13904" y="1233"/>
                    <a:pt x="13943" y="745"/>
                  </a:cubicBezTo>
                  <a:cubicBezTo>
                    <a:pt x="13943" y="690"/>
                    <a:pt x="13945" y="638"/>
                    <a:pt x="13948" y="588"/>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5" name="Google Shape;465;p45"/>
          <p:cNvGrpSpPr/>
          <p:nvPr/>
        </p:nvGrpSpPr>
        <p:grpSpPr>
          <a:xfrm>
            <a:off x="6553875" y="4108671"/>
            <a:ext cx="1353667" cy="1640993"/>
            <a:chOff x="3996006" y="1311832"/>
            <a:chExt cx="1372470" cy="1663618"/>
          </a:xfrm>
        </p:grpSpPr>
        <p:sp>
          <p:nvSpPr>
            <p:cNvPr id="466" name="Google Shape;466;p45"/>
            <p:cNvSpPr/>
            <p:nvPr/>
          </p:nvSpPr>
          <p:spPr>
            <a:xfrm>
              <a:off x="4923666" y="2811616"/>
              <a:ext cx="51302" cy="51327"/>
            </a:xfrm>
            <a:custGeom>
              <a:avLst/>
              <a:gdLst/>
              <a:ahLst/>
              <a:cxnLst/>
              <a:rect l="l" t="t" r="r" b="b"/>
              <a:pathLst>
                <a:path w="4015" h="4017" extrusionOk="0">
                  <a:moveTo>
                    <a:pt x="1079" y="1"/>
                  </a:moveTo>
                  <a:cubicBezTo>
                    <a:pt x="811" y="1"/>
                    <a:pt x="542" y="102"/>
                    <a:pt x="335" y="304"/>
                  </a:cubicBezTo>
                  <a:lnTo>
                    <a:pt x="319" y="321"/>
                  </a:lnTo>
                  <a:cubicBezTo>
                    <a:pt x="116" y="521"/>
                    <a:pt x="2" y="794"/>
                    <a:pt x="0" y="1079"/>
                  </a:cubicBezTo>
                  <a:cubicBezTo>
                    <a:pt x="6" y="1364"/>
                    <a:pt x="120" y="1637"/>
                    <a:pt x="320" y="1842"/>
                  </a:cubicBezTo>
                  <a:lnTo>
                    <a:pt x="2180" y="3702"/>
                  </a:lnTo>
                  <a:cubicBezTo>
                    <a:pt x="2383" y="3900"/>
                    <a:pt x="2654" y="4012"/>
                    <a:pt x="2938" y="4017"/>
                  </a:cubicBezTo>
                  <a:cubicBezTo>
                    <a:pt x="2939" y="4017"/>
                    <a:pt x="2940" y="4017"/>
                    <a:pt x="2941" y="4017"/>
                  </a:cubicBezTo>
                  <a:cubicBezTo>
                    <a:pt x="3533" y="4017"/>
                    <a:pt x="4013" y="3540"/>
                    <a:pt x="4014" y="2948"/>
                  </a:cubicBezTo>
                  <a:lnTo>
                    <a:pt x="4014" y="2939"/>
                  </a:lnTo>
                  <a:cubicBezTo>
                    <a:pt x="4011" y="2655"/>
                    <a:pt x="3899" y="2385"/>
                    <a:pt x="3701" y="2181"/>
                  </a:cubicBezTo>
                  <a:lnTo>
                    <a:pt x="1839" y="321"/>
                  </a:lnTo>
                  <a:cubicBezTo>
                    <a:pt x="1631" y="108"/>
                    <a:pt x="1356" y="1"/>
                    <a:pt x="107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45"/>
            <p:cNvSpPr/>
            <p:nvPr/>
          </p:nvSpPr>
          <p:spPr>
            <a:xfrm>
              <a:off x="4960759" y="2475146"/>
              <a:ext cx="53295" cy="2875"/>
            </a:xfrm>
            <a:custGeom>
              <a:avLst/>
              <a:gdLst/>
              <a:ahLst/>
              <a:cxnLst/>
              <a:rect l="l" t="t" r="r" b="b"/>
              <a:pathLst>
                <a:path w="4171" h="225" extrusionOk="0">
                  <a:moveTo>
                    <a:pt x="2085" y="1"/>
                  </a:moveTo>
                  <a:cubicBezTo>
                    <a:pt x="1389" y="1"/>
                    <a:pt x="693" y="38"/>
                    <a:pt x="1" y="113"/>
                  </a:cubicBezTo>
                  <a:cubicBezTo>
                    <a:pt x="693" y="188"/>
                    <a:pt x="1389" y="225"/>
                    <a:pt x="2085" y="225"/>
                  </a:cubicBezTo>
                  <a:cubicBezTo>
                    <a:pt x="2781" y="225"/>
                    <a:pt x="3477" y="188"/>
                    <a:pt x="4171" y="113"/>
                  </a:cubicBezTo>
                  <a:cubicBezTo>
                    <a:pt x="3477" y="38"/>
                    <a:pt x="2781" y="1"/>
                    <a:pt x="208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45"/>
            <p:cNvSpPr/>
            <p:nvPr/>
          </p:nvSpPr>
          <p:spPr>
            <a:xfrm>
              <a:off x="4937491" y="1715664"/>
              <a:ext cx="307797" cy="396000"/>
            </a:xfrm>
            <a:custGeom>
              <a:avLst/>
              <a:gdLst/>
              <a:ahLst/>
              <a:cxnLst/>
              <a:rect l="l" t="t" r="r" b="b"/>
              <a:pathLst>
                <a:path w="24089" h="30992" extrusionOk="0">
                  <a:moveTo>
                    <a:pt x="14889" y="0"/>
                  </a:moveTo>
                  <a:cubicBezTo>
                    <a:pt x="14869" y="0"/>
                    <a:pt x="14850" y="1"/>
                    <a:pt x="14831" y="2"/>
                  </a:cubicBezTo>
                  <a:cubicBezTo>
                    <a:pt x="13586" y="101"/>
                    <a:pt x="13745" y="2362"/>
                    <a:pt x="13745" y="2362"/>
                  </a:cubicBezTo>
                  <a:cubicBezTo>
                    <a:pt x="13745" y="2362"/>
                    <a:pt x="14439" y="12725"/>
                    <a:pt x="13379" y="12777"/>
                  </a:cubicBezTo>
                  <a:cubicBezTo>
                    <a:pt x="13375" y="12778"/>
                    <a:pt x="13370" y="12778"/>
                    <a:pt x="13366" y="12778"/>
                  </a:cubicBezTo>
                  <a:cubicBezTo>
                    <a:pt x="12315" y="12778"/>
                    <a:pt x="11941" y="6773"/>
                    <a:pt x="11854" y="4653"/>
                  </a:cubicBezTo>
                  <a:cubicBezTo>
                    <a:pt x="11789" y="3096"/>
                    <a:pt x="11273" y="2257"/>
                    <a:pt x="10614" y="2257"/>
                  </a:cubicBezTo>
                  <a:cubicBezTo>
                    <a:pt x="10410" y="2257"/>
                    <a:pt x="10193" y="2337"/>
                    <a:pt x="9971" y="2500"/>
                  </a:cubicBezTo>
                  <a:cubicBezTo>
                    <a:pt x="9033" y="3192"/>
                    <a:pt x="9222" y="9319"/>
                    <a:pt x="9275" y="11363"/>
                  </a:cubicBezTo>
                  <a:cubicBezTo>
                    <a:pt x="9316" y="13022"/>
                    <a:pt x="9483" y="17020"/>
                    <a:pt x="8283" y="17020"/>
                  </a:cubicBezTo>
                  <a:cubicBezTo>
                    <a:pt x="8004" y="17020"/>
                    <a:pt x="7649" y="16803"/>
                    <a:pt x="7202" y="16287"/>
                  </a:cubicBezTo>
                  <a:cubicBezTo>
                    <a:pt x="4998" y="13746"/>
                    <a:pt x="2413" y="12507"/>
                    <a:pt x="1263" y="12507"/>
                  </a:cubicBezTo>
                  <a:cubicBezTo>
                    <a:pt x="1179" y="12507"/>
                    <a:pt x="1103" y="12513"/>
                    <a:pt x="1035" y="12527"/>
                  </a:cubicBezTo>
                  <a:cubicBezTo>
                    <a:pt x="35" y="12720"/>
                    <a:pt x="1" y="14163"/>
                    <a:pt x="1012" y="14633"/>
                  </a:cubicBezTo>
                  <a:cubicBezTo>
                    <a:pt x="1832" y="15013"/>
                    <a:pt x="3012" y="16063"/>
                    <a:pt x="3865" y="16891"/>
                  </a:cubicBezTo>
                  <a:cubicBezTo>
                    <a:pt x="4525" y="17604"/>
                    <a:pt x="5103" y="18390"/>
                    <a:pt x="5588" y="19232"/>
                  </a:cubicBezTo>
                  <a:cubicBezTo>
                    <a:pt x="6252" y="20294"/>
                    <a:pt x="6733" y="21459"/>
                    <a:pt x="7014" y="22679"/>
                  </a:cubicBezTo>
                  <a:cubicBezTo>
                    <a:pt x="7489" y="24620"/>
                    <a:pt x="8774" y="26264"/>
                    <a:pt x="10542" y="27193"/>
                  </a:cubicBezTo>
                  <a:lnTo>
                    <a:pt x="10429" y="30991"/>
                  </a:lnTo>
                  <a:lnTo>
                    <a:pt x="21347" y="30044"/>
                  </a:lnTo>
                  <a:lnTo>
                    <a:pt x="21559" y="22859"/>
                  </a:lnTo>
                  <a:cubicBezTo>
                    <a:pt x="21672" y="17368"/>
                    <a:pt x="22631" y="13672"/>
                    <a:pt x="23209" y="10407"/>
                  </a:cubicBezTo>
                  <a:cubicBezTo>
                    <a:pt x="24089" y="5462"/>
                    <a:pt x="23526" y="5069"/>
                    <a:pt x="22932" y="5069"/>
                  </a:cubicBezTo>
                  <a:cubicBezTo>
                    <a:pt x="22901" y="5069"/>
                    <a:pt x="22869" y="5070"/>
                    <a:pt x="22838" y="5072"/>
                  </a:cubicBezTo>
                  <a:cubicBezTo>
                    <a:pt x="21628" y="5113"/>
                    <a:pt x="21332" y="11907"/>
                    <a:pt x="20776" y="11907"/>
                  </a:cubicBezTo>
                  <a:cubicBezTo>
                    <a:pt x="20706" y="11907"/>
                    <a:pt x="20631" y="11798"/>
                    <a:pt x="20550" y="11554"/>
                  </a:cubicBezTo>
                  <a:cubicBezTo>
                    <a:pt x="19813" y="9319"/>
                    <a:pt x="21145" y="1302"/>
                    <a:pt x="19391" y="1290"/>
                  </a:cubicBezTo>
                  <a:cubicBezTo>
                    <a:pt x="19389" y="1290"/>
                    <a:pt x="19386" y="1290"/>
                    <a:pt x="19383" y="1290"/>
                  </a:cubicBezTo>
                  <a:cubicBezTo>
                    <a:pt x="17153" y="1290"/>
                    <a:pt x="17794" y="10336"/>
                    <a:pt x="17790" y="11162"/>
                  </a:cubicBezTo>
                  <a:cubicBezTo>
                    <a:pt x="17787" y="11581"/>
                    <a:pt x="17485" y="11782"/>
                    <a:pt x="17193" y="11782"/>
                  </a:cubicBezTo>
                  <a:cubicBezTo>
                    <a:pt x="16910" y="11782"/>
                    <a:pt x="16635" y="11592"/>
                    <a:pt x="16656" y="11231"/>
                  </a:cubicBezTo>
                  <a:cubicBezTo>
                    <a:pt x="16716" y="10189"/>
                    <a:pt x="17081" y="0"/>
                    <a:pt x="14889"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45"/>
            <p:cNvSpPr/>
            <p:nvPr/>
          </p:nvSpPr>
          <p:spPr>
            <a:xfrm>
              <a:off x="5088943" y="1952994"/>
              <a:ext cx="111139" cy="49104"/>
            </a:xfrm>
            <a:custGeom>
              <a:avLst/>
              <a:gdLst/>
              <a:ahLst/>
              <a:cxnLst/>
              <a:rect l="l" t="t" r="r" b="b"/>
              <a:pathLst>
                <a:path w="8698" h="3843" extrusionOk="0">
                  <a:moveTo>
                    <a:pt x="8429" y="0"/>
                  </a:moveTo>
                  <a:cubicBezTo>
                    <a:pt x="8378" y="0"/>
                    <a:pt x="8326" y="3"/>
                    <a:pt x="8275" y="8"/>
                  </a:cubicBezTo>
                  <a:cubicBezTo>
                    <a:pt x="7888" y="37"/>
                    <a:pt x="7507" y="110"/>
                    <a:pt x="7138" y="229"/>
                  </a:cubicBezTo>
                  <a:cubicBezTo>
                    <a:pt x="6590" y="408"/>
                    <a:pt x="6070" y="669"/>
                    <a:pt x="5600" y="1004"/>
                  </a:cubicBezTo>
                  <a:cubicBezTo>
                    <a:pt x="5025" y="1419"/>
                    <a:pt x="4531" y="1937"/>
                    <a:pt x="4144" y="2533"/>
                  </a:cubicBezTo>
                  <a:cubicBezTo>
                    <a:pt x="3965" y="2817"/>
                    <a:pt x="3813" y="3116"/>
                    <a:pt x="3687" y="3428"/>
                  </a:cubicBezTo>
                  <a:lnTo>
                    <a:pt x="3687" y="3428"/>
                  </a:lnTo>
                  <a:cubicBezTo>
                    <a:pt x="2939" y="2838"/>
                    <a:pt x="2091" y="2387"/>
                    <a:pt x="1185" y="2093"/>
                  </a:cubicBezTo>
                  <a:cubicBezTo>
                    <a:pt x="810" y="1948"/>
                    <a:pt x="412" y="1865"/>
                    <a:pt x="10" y="1847"/>
                  </a:cubicBezTo>
                  <a:lnTo>
                    <a:pt x="10" y="1847"/>
                  </a:lnTo>
                  <a:cubicBezTo>
                    <a:pt x="1" y="1888"/>
                    <a:pt x="441" y="1976"/>
                    <a:pt x="1130" y="2244"/>
                  </a:cubicBezTo>
                  <a:cubicBezTo>
                    <a:pt x="2050" y="2598"/>
                    <a:pt x="2906" y="3099"/>
                    <a:pt x="3662" y="3730"/>
                  </a:cubicBezTo>
                  <a:lnTo>
                    <a:pt x="3796" y="3842"/>
                  </a:lnTo>
                  <a:lnTo>
                    <a:pt x="3860" y="3679"/>
                  </a:lnTo>
                  <a:cubicBezTo>
                    <a:pt x="3994" y="3327"/>
                    <a:pt x="4162" y="2990"/>
                    <a:pt x="4365" y="2671"/>
                  </a:cubicBezTo>
                  <a:cubicBezTo>
                    <a:pt x="5040" y="1630"/>
                    <a:pt x="6034" y="834"/>
                    <a:pt x="7199" y="400"/>
                  </a:cubicBezTo>
                  <a:cubicBezTo>
                    <a:pt x="7690" y="246"/>
                    <a:pt x="8190" y="121"/>
                    <a:pt x="8697" y="25"/>
                  </a:cubicBezTo>
                  <a:cubicBezTo>
                    <a:pt x="8608" y="9"/>
                    <a:pt x="8518" y="0"/>
                    <a:pt x="842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45"/>
            <p:cNvSpPr/>
            <p:nvPr/>
          </p:nvSpPr>
          <p:spPr>
            <a:xfrm>
              <a:off x="5111623" y="2051317"/>
              <a:ext cx="69024" cy="10899"/>
            </a:xfrm>
            <a:custGeom>
              <a:avLst/>
              <a:gdLst/>
              <a:ahLst/>
              <a:cxnLst/>
              <a:rect l="l" t="t" r="r" b="b"/>
              <a:pathLst>
                <a:path w="5402" h="853" extrusionOk="0">
                  <a:moveTo>
                    <a:pt x="5368" y="0"/>
                  </a:moveTo>
                  <a:cubicBezTo>
                    <a:pt x="5165" y="0"/>
                    <a:pt x="4074" y="316"/>
                    <a:pt x="2717" y="492"/>
                  </a:cubicBezTo>
                  <a:cubicBezTo>
                    <a:pt x="1227" y="687"/>
                    <a:pt x="0" y="609"/>
                    <a:pt x="0" y="687"/>
                  </a:cubicBezTo>
                  <a:cubicBezTo>
                    <a:pt x="507" y="797"/>
                    <a:pt x="1025" y="852"/>
                    <a:pt x="1542" y="852"/>
                  </a:cubicBezTo>
                  <a:cubicBezTo>
                    <a:pt x="1947" y="852"/>
                    <a:pt x="2351" y="819"/>
                    <a:pt x="2752" y="751"/>
                  </a:cubicBezTo>
                  <a:cubicBezTo>
                    <a:pt x="3674" y="676"/>
                    <a:pt x="4574" y="426"/>
                    <a:pt x="5402" y="10"/>
                  </a:cubicBezTo>
                  <a:cubicBezTo>
                    <a:pt x="5400" y="3"/>
                    <a:pt x="5388" y="0"/>
                    <a:pt x="5368"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45"/>
            <p:cNvSpPr/>
            <p:nvPr/>
          </p:nvSpPr>
          <p:spPr>
            <a:xfrm>
              <a:off x="4806176" y="2055623"/>
              <a:ext cx="502028" cy="601897"/>
            </a:xfrm>
            <a:custGeom>
              <a:avLst/>
              <a:gdLst/>
              <a:ahLst/>
              <a:cxnLst/>
              <a:rect l="l" t="t" r="r" b="b"/>
              <a:pathLst>
                <a:path w="39290" h="47106" extrusionOk="0">
                  <a:moveTo>
                    <a:pt x="1" y="0"/>
                  </a:moveTo>
                  <a:lnTo>
                    <a:pt x="4169" y="35324"/>
                  </a:lnTo>
                  <a:cubicBezTo>
                    <a:pt x="4169" y="35324"/>
                    <a:pt x="10578" y="39550"/>
                    <a:pt x="14050" y="42133"/>
                  </a:cubicBezTo>
                  <a:cubicBezTo>
                    <a:pt x="16125" y="43681"/>
                    <a:pt x="21289" y="47105"/>
                    <a:pt x="26840" y="47105"/>
                  </a:cubicBezTo>
                  <a:cubicBezTo>
                    <a:pt x="28767" y="47105"/>
                    <a:pt x="30741" y="46692"/>
                    <a:pt x="32648" y="45645"/>
                  </a:cubicBezTo>
                  <a:cubicBezTo>
                    <a:pt x="38920" y="42199"/>
                    <a:pt x="39289" y="35880"/>
                    <a:pt x="38402" y="29458"/>
                  </a:cubicBezTo>
                  <a:cubicBezTo>
                    <a:pt x="37452" y="22596"/>
                    <a:pt x="33390" y="2752"/>
                    <a:pt x="33390" y="2752"/>
                  </a:cubicBezTo>
                  <a:lnTo>
                    <a:pt x="19426" y="4561"/>
                  </a:lnTo>
                  <a:lnTo>
                    <a:pt x="20717" y="24262"/>
                  </a:lnTo>
                  <a:cubicBezTo>
                    <a:pt x="20717" y="24262"/>
                    <a:pt x="11677" y="11280"/>
                    <a:pt x="8683" y="7093"/>
                  </a:cubicBezTo>
                  <a:cubicBezTo>
                    <a:pt x="5690" y="2908"/>
                    <a:pt x="1" y="0"/>
                    <a:pt x="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45"/>
            <p:cNvSpPr/>
            <p:nvPr/>
          </p:nvSpPr>
          <p:spPr>
            <a:xfrm>
              <a:off x="4414265" y="1950298"/>
              <a:ext cx="332803" cy="1025037"/>
            </a:xfrm>
            <a:custGeom>
              <a:avLst/>
              <a:gdLst/>
              <a:ahLst/>
              <a:cxnLst/>
              <a:rect l="l" t="t" r="r" b="b"/>
              <a:pathLst>
                <a:path w="26046" h="80222" extrusionOk="0">
                  <a:moveTo>
                    <a:pt x="2257" y="0"/>
                  </a:moveTo>
                  <a:lnTo>
                    <a:pt x="1" y="3648"/>
                  </a:lnTo>
                  <a:lnTo>
                    <a:pt x="6104" y="41740"/>
                  </a:lnTo>
                  <a:lnTo>
                    <a:pt x="3356" y="80221"/>
                  </a:lnTo>
                  <a:lnTo>
                    <a:pt x="26046" y="80221"/>
                  </a:lnTo>
                  <a:lnTo>
                    <a:pt x="23656" y="5784"/>
                  </a:lnTo>
                  <a:lnTo>
                    <a:pt x="19672" y="1335"/>
                  </a:lnTo>
                  <a:lnTo>
                    <a:pt x="2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45"/>
            <p:cNvSpPr/>
            <p:nvPr/>
          </p:nvSpPr>
          <p:spPr>
            <a:xfrm>
              <a:off x="4665624" y="1967343"/>
              <a:ext cx="224654" cy="1007991"/>
            </a:xfrm>
            <a:custGeom>
              <a:avLst/>
              <a:gdLst/>
              <a:ahLst/>
              <a:cxnLst/>
              <a:rect l="l" t="t" r="r" b="b"/>
              <a:pathLst>
                <a:path w="17582" h="78888" extrusionOk="0">
                  <a:moveTo>
                    <a:pt x="0" y="1"/>
                  </a:moveTo>
                  <a:lnTo>
                    <a:pt x="3984" y="4450"/>
                  </a:lnTo>
                  <a:lnTo>
                    <a:pt x="5155" y="31103"/>
                  </a:lnTo>
                  <a:lnTo>
                    <a:pt x="6353" y="72943"/>
                  </a:lnTo>
                  <a:lnTo>
                    <a:pt x="6374" y="78887"/>
                  </a:lnTo>
                  <a:lnTo>
                    <a:pt x="17582" y="78887"/>
                  </a:lnTo>
                  <a:lnTo>
                    <a:pt x="13282" y="63820"/>
                  </a:lnTo>
                  <a:lnTo>
                    <a:pt x="15773" y="39109"/>
                  </a:lnTo>
                  <a:lnTo>
                    <a:pt x="13515" y="14964"/>
                  </a:lnTo>
                  <a:lnTo>
                    <a:pt x="11155" y="7220"/>
                  </a:lnTo>
                  <a:lnTo>
                    <a:pt x="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45"/>
            <p:cNvSpPr/>
            <p:nvPr/>
          </p:nvSpPr>
          <p:spPr>
            <a:xfrm>
              <a:off x="4739925" y="2022491"/>
              <a:ext cx="48606" cy="415972"/>
            </a:xfrm>
            <a:custGeom>
              <a:avLst/>
              <a:gdLst/>
              <a:ahLst/>
              <a:cxnLst/>
              <a:rect l="l" t="t" r="r" b="b"/>
              <a:pathLst>
                <a:path w="3804" h="32555" extrusionOk="0">
                  <a:moveTo>
                    <a:pt x="1" y="1"/>
                  </a:moveTo>
                  <a:lnTo>
                    <a:pt x="1" y="1"/>
                  </a:lnTo>
                  <a:cubicBezTo>
                    <a:pt x="22" y="79"/>
                    <a:pt x="50" y="154"/>
                    <a:pt x="86" y="224"/>
                  </a:cubicBezTo>
                  <a:lnTo>
                    <a:pt x="365" y="867"/>
                  </a:lnTo>
                  <a:cubicBezTo>
                    <a:pt x="607" y="1422"/>
                    <a:pt x="955" y="2240"/>
                    <a:pt x="1361" y="3279"/>
                  </a:cubicBezTo>
                  <a:cubicBezTo>
                    <a:pt x="1764" y="4316"/>
                    <a:pt x="2222" y="5579"/>
                    <a:pt x="2653" y="7035"/>
                  </a:cubicBezTo>
                  <a:cubicBezTo>
                    <a:pt x="3170" y="8611"/>
                    <a:pt x="3426" y="10261"/>
                    <a:pt x="3412" y="11918"/>
                  </a:cubicBezTo>
                  <a:lnTo>
                    <a:pt x="3412" y="11918"/>
                  </a:lnTo>
                  <a:lnTo>
                    <a:pt x="1701" y="13289"/>
                  </a:lnTo>
                  <a:lnTo>
                    <a:pt x="1563" y="13402"/>
                  </a:lnTo>
                  <a:lnTo>
                    <a:pt x="1727" y="13471"/>
                  </a:lnTo>
                  <a:lnTo>
                    <a:pt x="3411" y="14181"/>
                  </a:lnTo>
                  <a:lnTo>
                    <a:pt x="3411" y="14181"/>
                  </a:lnTo>
                  <a:cubicBezTo>
                    <a:pt x="3434" y="14527"/>
                    <a:pt x="3447" y="14884"/>
                    <a:pt x="3459" y="15240"/>
                  </a:cubicBezTo>
                  <a:cubicBezTo>
                    <a:pt x="3593" y="20160"/>
                    <a:pt x="2998" y="24617"/>
                    <a:pt x="2098" y="27732"/>
                  </a:cubicBezTo>
                  <a:cubicBezTo>
                    <a:pt x="2003" y="28123"/>
                    <a:pt x="1874" y="28485"/>
                    <a:pt x="1761" y="28829"/>
                  </a:cubicBezTo>
                  <a:cubicBezTo>
                    <a:pt x="1650" y="29174"/>
                    <a:pt x="1551" y="29502"/>
                    <a:pt x="1434" y="29799"/>
                  </a:cubicBezTo>
                  <a:cubicBezTo>
                    <a:pt x="1185" y="30389"/>
                    <a:pt x="1003" y="30910"/>
                    <a:pt x="801" y="31315"/>
                  </a:cubicBezTo>
                  <a:cubicBezTo>
                    <a:pt x="598" y="31720"/>
                    <a:pt x="457" y="32018"/>
                    <a:pt x="344" y="32246"/>
                  </a:cubicBezTo>
                  <a:cubicBezTo>
                    <a:pt x="286" y="32343"/>
                    <a:pt x="235" y="32447"/>
                    <a:pt x="193" y="32555"/>
                  </a:cubicBezTo>
                  <a:cubicBezTo>
                    <a:pt x="262" y="32454"/>
                    <a:pt x="323" y="32351"/>
                    <a:pt x="379" y="32244"/>
                  </a:cubicBezTo>
                  <a:cubicBezTo>
                    <a:pt x="499" y="32021"/>
                    <a:pt x="667" y="31714"/>
                    <a:pt x="873" y="31327"/>
                  </a:cubicBezTo>
                  <a:cubicBezTo>
                    <a:pt x="1080" y="30938"/>
                    <a:pt x="1278" y="30410"/>
                    <a:pt x="1541" y="29820"/>
                  </a:cubicBezTo>
                  <a:cubicBezTo>
                    <a:pt x="1662" y="29523"/>
                    <a:pt x="1764" y="29195"/>
                    <a:pt x="1886" y="28850"/>
                  </a:cubicBezTo>
                  <a:cubicBezTo>
                    <a:pt x="2006" y="28505"/>
                    <a:pt x="2140" y="28143"/>
                    <a:pt x="2239" y="27751"/>
                  </a:cubicBezTo>
                  <a:cubicBezTo>
                    <a:pt x="3177" y="24651"/>
                    <a:pt x="3803" y="20175"/>
                    <a:pt x="3668" y="15236"/>
                  </a:cubicBezTo>
                  <a:cubicBezTo>
                    <a:pt x="3668" y="14852"/>
                    <a:pt x="3642" y="14473"/>
                    <a:pt x="3617" y="14098"/>
                  </a:cubicBezTo>
                  <a:lnTo>
                    <a:pt x="3617" y="14034"/>
                  </a:lnTo>
                  <a:lnTo>
                    <a:pt x="3557" y="14008"/>
                  </a:lnTo>
                  <a:lnTo>
                    <a:pt x="1973" y="13341"/>
                  </a:lnTo>
                  <a:lnTo>
                    <a:pt x="3579" y="12052"/>
                  </a:lnTo>
                  <a:lnTo>
                    <a:pt x="3618" y="12022"/>
                  </a:lnTo>
                  <a:lnTo>
                    <a:pt x="3618" y="11980"/>
                  </a:lnTo>
                  <a:cubicBezTo>
                    <a:pt x="3633" y="10281"/>
                    <a:pt x="3365" y="8592"/>
                    <a:pt x="2821" y="6983"/>
                  </a:cubicBezTo>
                  <a:cubicBezTo>
                    <a:pt x="2390" y="5523"/>
                    <a:pt x="1904" y="4265"/>
                    <a:pt x="1481" y="3231"/>
                  </a:cubicBezTo>
                  <a:cubicBezTo>
                    <a:pt x="1059" y="2198"/>
                    <a:pt x="690" y="1388"/>
                    <a:pt x="427" y="837"/>
                  </a:cubicBezTo>
                  <a:cubicBezTo>
                    <a:pt x="296" y="561"/>
                    <a:pt x="194" y="355"/>
                    <a:pt x="121" y="212"/>
                  </a:cubicBezTo>
                  <a:cubicBezTo>
                    <a:pt x="86" y="139"/>
                    <a:pt x="46" y="68"/>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45"/>
            <p:cNvSpPr/>
            <p:nvPr/>
          </p:nvSpPr>
          <p:spPr>
            <a:xfrm>
              <a:off x="4841660" y="2218165"/>
              <a:ext cx="27254" cy="421172"/>
            </a:xfrm>
            <a:custGeom>
              <a:avLst/>
              <a:gdLst/>
              <a:ahLst/>
              <a:cxnLst/>
              <a:rect l="l" t="t" r="r" b="b"/>
              <a:pathLst>
                <a:path w="2133" h="32962" extrusionOk="0">
                  <a:moveTo>
                    <a:pt x="1" y="0"/>
                  </a:moveTo>
                  <a:cubicBezTo>
                    <a:pt x="13" y="111"/>
                    <a:pt x="31" y="222"/>
                    <a:pt x="58" y="332"/>
                  </a:cubicBezTo>
                  <a:cubicBezTo>
                    <a:pt x="109" y="569"/>
                    <a:pt x="173" y="887"/>
                    <a:pt x="259" y="1284"/>
                  </a:cubicBezTo>
                  <a:cubicBezTo>
                    <a:pt x="346" y="1680"/>
                    <a:pt x="457" y="2196"/>
                    <a:pt x="565" y="2786"/>
                  </a:cubicBezTo>
                  <a:cubicBezTo>
                    <a:pt x="673" y="3376"/>
                    <a:pt x="816" y="4040"/>
                    <a:pt x="927" y="4786"/>
                  </a:cubicBezTo>
                  <a:cubicBezTo>
                    <a:pt x="1040" y="5530"/>
                    <a:pt x="1181" y="6339"/>
                    <a:pt x="1289" y="7219"/>
                  </a:cubicBezTo>
                  <a:cubicBezTo>
                    <a:pt x="1397" y="8097"/>
                    <a:pt x="1509" y="9033"/>
                    <a:pt x="1612" y="10023"/>
                  </a:cubicBezTo>
                  <a:cubicBezTo>
                    <a:pt x="1784" y="12003"/>
                    <a:pt x="1909" y="14189"/>
                    <a:pt x="1918" y="16484"/>
                  </a:cubicBezTo>
                  <a:cubicBezTo>
                    <a:pt x="1927" y="18778"/>
                    <a:pt x="1802" y="20964"/>
                    <a:pt x="1634" y="22944"/>
                  </a:cubicBezTo>
                  <a:cubicBezTo>
                    <a:pt x="1535" y="23935"/>
                    <a:pt x="1452" y="24874"/>
                    <a:pt x="1323" y="25753"/>
                  </a:cubicBezTo>
                  <a:cubicBezTo>
                    <a:pt x="1194" y="26631"/>
                    <a:pt x="1091" y="27446"/>
                    <a:pt x="971" y="28186"/>
                  </a:cubicBezTo>
                  <a:cubicBezTo>
                    <a:pt x="850" y="28928"/>
                    <a:pt x="721" y="29599"/>
                    <a:pt x="618" y="30184"/>
                  </a:cubicBezTo>
                  <a:cubicBezTo>
                    <a:pt x="514" y="30769"/>
                    <a:pt x="406" y="31278"/>
                    <a:pt x="316" y="31693"/>
                  </a:cubicBezTo>
                  <a:cubicBezTo>
                    <a:pt x="226" y="32106"/>
                    <a:pt x="169" y="32403"/>
                    <a:pt x="118" y="32640"/>
                  </a:cubicBezTo>
                  <a:cubicBezTo>
                    <a:pt x="89" y="32745"/>
                    <a:pt x="71" y="32853"/>
                    <a:pt x="65" y="32961"/>
                  </a:cubicBezTo>
                  <a:cubicBezTo>
                    <a:pt x="103" y="32855"/>
                    <a:pt x="136" y="32745"/>
                    <a:pt x="160" y="32634"/>
                  </a:cubicBezTo>
                  <a:cubicBezTo>
                    <a:pt x="220" y="32401"/>
                    <a:pt x="298" y="32088"/>
                    <a:pt x="397" y="31696"/>
                  </a:cubicBezTo>
                  <a:cubicBezTo>
                    <a:pt x="496" y="31304"/>
                    <a:pt x="616" y="30783"/>
                    <a:pt x="733" y="30198"/>
                  </a:cubicBezTo>
                  <a:cubicBezTo>
                    <a:pt x="849" y="29611"/>
                    <a:pt x="1001" y="28944"/>
                    <a:pt x="1121" y="28198"/>
                  </a:cubicBezTo>
                  <a:cubicBezTo>
                    <a:pt x="1241" y="27453"/>
                    <a:pt x="1392" y="26640"/>
                    <a:pt x="1503" y="25760"/>
                  </a:cubicBezTo>
                  <a:cubicBezTo>
                    <a:pt x="1616" y="24882"/>
                    <a:pt x="1729" y="23939"/>
                    <a:pt x="1831" y="22948"/>
                  </a:cubicBezTo>
                  <a:cubicBezTo>
                    <a:pt x="2012" y="20962"/>
                    <a:pt x="2132" y="18771"/>
                    <a:pt x="2132" y="16466"/>
                  </a:cubicBezTo>
                  <a:cubicBezTo>
                    <a:pt x="2132" y="14161"/>
                    <a:pt x="1996" y="11973"/>
                    <a:pt x="1810" y="10005"/>
                  </a:cubicBezTo>
                  <a:cubicBezTo>
                    <a:pt x="1697" y="9015"/>
                    <a:pt x="1604" y="8070"/>
                    <a:pt x="1466" y="7192"/>
                  </a:cubicBezTo>
                  <a:cubicBezTo>
                    <a:pt x="1326" y="6314"/>
                    <a:pt x="1211" y="5499"/>
                    <a:pt x="1077" y="4754"/>
                  </a:cubicBezTo>
                  <a:cubicBezTo>
                    <a:pt x="944" y="4010"/>
                    <a:pt x="802" y="3346"/>
                    <a:pt x="681" y="2761"/>
                  </a:cubicBezTo>
                  <a:cubicBezTo>
                    <a:pt x="561" y="2174"/>
                    <a:pt x="445" y="1671"/>
                    <a:pt x="342" y="1261"/>
                  </a:cubicBezTo>
                  <a:cubicBezTo>
                    <a:pt x="238" y="853"/>
                    <a:pt x="160" y="555"/>
                    <a:pt x="100" y="323"/>
                  </a:cubicBezTo>
                  <a:cubicBezTo>
                    <a:pt x="79" y="212"/>
                    <a:pt x="46" y="10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45"/>
            <p:cNvSpPr/>
            <p:nvPr/>
          </p:nvSpPr>
          <p:spPr>
            <a:xfrm>
              <a:off x="4807978" y="2897532"/>
              <a:ext cx="61051" cy="74493"/>
            </a:xfrm>
            <a:custGeom>
              <a:avLst/>
              <a:gdLst/>
              <a:ahLst/>
              <a:cxnLst/>
              <a:rect l="l" t="t" r="r" b="b"/>
              <a:pathLst>
                <a:path w="4778" h="5830" extrusionOk="0">
                  <a:moveTo>
                    <a:pt x="1" y="1"/>
                  </a:moveTo>
                  <a:cubicBezTo>
                    <a:pt x="118" y="355"/>
                    <a:pt x="280" y="693"/>
                    <a:pt x="483" y="1005"/>
                  </a:cubicBezTo>
                  <a:cubicBezTo>
                    <a:pt x="933" y="1783"/>
                    <a:pt x="1443" y="2523"/>
                    <a:pt x="2012" y="3219"/>
                  </a:cubicBezTo>
                  <a:cubicBezTo>
                    <a:pt x="2583" y="3916"/>
                    <a:pt x="3209" y="4564"/>
                    <a:pt x="3886" y="5157"/>
                  </a:cubicBezTo>
                  <a:cubicBezTo>
                    <a:pt x="4153" y="5419"/>
                    <a:pt x="4453" y="5644"/>
                    <a:pt x="4777" y="5830"/>
                  </a:cubicBezTo>
                  <a:cubicBezTo>
                    <a:pt x="4533" y="5551"/>
                    <a:pt x="4269" y="5290"/>
                    <a:pt x="3989" y="5045"/>
                  </a:cubicBezTo>
                  <a:cubicBezTo>
                    <a:pt x="3351" y="4425"/>
                    <a:pt x="2748" y="3772"/>
                    <a:pt x="2180" y="3086"/>
                  </a:cubicBezTo>
                  <a:cubicBezTo>
                    <a:pt x="1619" y="2398"/>
                    <a:pt x="1097" y="1679"/>
                    <a:pt x="618" y="932"/>
                  </a:cubicBezTo>
                  <a:cubicBezTo>
                    <a:pt x="432" y="609"/>
                    <a:pt x="226" y="298"/>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45"/>
            <p:cNvSpPr/>
            <p:nvPr/>
          </p:nvSpPr>
          <p:spPr>
            <a:xfrm>
              <a:off x="3998012" y="2043190"/>
              <a:ext cx="577684" cy="825554"/>
            </a:xfrm>
            <a:custGeom>
              <a:avLst/>
              <a:gdLst/>
              <a:ahLst/>
              <a:cxnLst/>
              <a:rect l="l" t="t" r="r" b="b"/>
              <a:pathLst>
                <a:path w="45211" h="64610" extrusionOk="0">
                  <a:moveTo>
                    <a:pt x="19148" y="0"/>
                  </a:moveTo>
                  <a:lnTo>
                    <a:pt x="17498" y="641"/>
                  </a:lnTo>
                  <a:cubicBezTo>
                    <a:pt x="13234" y="2294"/>
                    <a:pt x="10069" y="5958"/>
                    <a:pt x="9056" y="10418"/>
                  </a:cubicBezTo>
                  <a:cubicBezTo>
                    <a:pt x="5791" y="24822"/>
                    <a:pt x="200" y="43976"/>
                    <a:pt x="113" y="50156"/>
                  </a:cubicBezTo>
                  <a:cubicBezTo>
                    <a:pt x="1" y="58025"/>
                    <a:pt x="3443" y="63414"/>
                    <a:pt x="7936" y="64408"/>
                  </a:cubicBezTo>
                  <a:cubicBezTo>
                    <a:pt x="8583" y="64551"/>
                    <a:pt x="10181" y="64610"/>
                    <a:pt x="12361" y="64610"/>
                  </a:cubicBezTo>
                  <a:cubicBezTo>
                    <a:pt x="22151" y="64610"/>
                    <a:pt x="43685" y="63431"/>
                    <a:pt x="43685" y="63431"/>
                  </a:cubicBezTo>
                  <a:lnTo>
                    <a:pt x="45210" y="49992"/>
                  </a:lnTo>
                  <a:lnTo>
                    <a:pt x="19114" y="47595"/>
                  </a:lnTo>
                  <a:lnTo>
                    <a:pt x="22683" y="27640"/>
                  </a:lnTo>
                  <a:lnTo>
                    <a:pt x="1914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45"/>
            <p:cNvSpPr/>
            <p:nvPr/>
          </p:nvSpPr>
          <p:spPr>
            <a:xfrm>
              <a:off x="4191706" y="1948649"/>
              <a:ext cx="310250" cy="1026800"/>
            </a:xfrm>
            <a:custGeom>
              <a:avLst/>
              <a:gdLst/>
              <a:ahLst/>
              <a:cxnLst/>
              <a:rect l="l" t="t" r="r" b="b"/>
              <a:pathLst>
                <a:path w="24281" h="80360" extrusionOk="0">
                  <a:moveTo>
                    <a:pt x="19453" y="0"/>
                  </a:moveTo>
                  <a:lnTo>
                    <a:pt x="11211" y="4453"/>
                  </a:lnTo>
                  <a:lnTo>
                    <a:pt x="3997" y="7399"/>
                  </a:lnTo>
                  <a:lnTo>
                    <a:pt x="3825" y="29322"/>
                  </a:lnTo>
                  <a:lnTo>
                    <a:pt x="7533" y="62626"/>
                  </a:lnTo>
                  <a:lnTo>
                    <a:pt x="1" y="80359"/>
                  </a:lnTo>
                  <a:lnTo>
                    <a:pt x="20775" y="80359"/>
                  </a:lnTo>
                  <a:lnTo>
                    <a:pt x="22847" y="63711"/>
                  </a:lnTo>
                  <a:lnTo>
                    <a:pt x="24281" y="39592"/>
                  </a:lnTo>
                  <a:lnTo>
                    <a:pt x="17958" y="6590"/>
                  </a:lnTo>
                  <a:cubicBezTo>
                    <a:pt x="17609" y="4777"/>
                    <a:pt x="18599" y="1835"/>
                    <a:pt x="19529" y="242"/>
                  </a:cubicBezTo>
                  <a:lnTo>
                    <a:pt x="1945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45"/>
            <p:cNvSpPr/>
            <p:nvPr/>
          </p:nvSpPr>
          <p:spPr>
            <a:xfrm>
              <a:off x="4242944" y="2370588"/>
              <a:ext cx="47852" cy="281731"/>
            </a:xfrm>
            <a:custGeom>
              <a:avLst/>
              <a:gdLst/>
              <a:ahLst/>
              <a:cxnLst/>
              <a:rect l="l" t="t" r="r" b="b"/>
              <a:pathLst>
                <a:path w="3745" h="22049" extrusionOk="0">
                  <a:moveTo>
                    <a:pt x="3735" y="1"/>
                  </a:moveTo>
                  <a:cubicBezTo>
                    <a:pt x="3704" y="70"/>
                    <a:pt x="3684" y="145"/>
                    <a:pt x="3675" y="220"/>
                  </a:cubicBezTo>
                  <a:cubicBezTo>
                    <a:pt x="3643" y="393"/>
                    <a:pt x="3601" y="603"/>
                    <a:pt x="3549" y="862"/>
                  </a:cubicBezTo>
                  <a:cubicBezTo>
                    <a:pt x="3442" y="1448"/>
                    <a:pt x="3295" y="2245"/>
                    <a:pt x="3118" y="3218"/>
                  </a:cubicBezTo>
                  <a:cubicBezTo>
                    <a:pt x="2765" y="5238"/>
                    <a:pt x="2291" y="7978"/>
                    <a:pt x="1761" y="11006"/>
                  </a:cubicBezTo>
                  <a:cubicBezTo>
                    <a:pt x="1231" y="14034"/>
                    <a:pt x="800" y="16781"/>
                    <a:pt x="469" y="18806"/>
                  </a:cubicBezTo>
                  <a:cubicBezTo>
                    <a:pt x="318" y="19783"/>
                    <a:pt x="194" y="20585"/>
                    <a:pt x="99" y="21175"/>
                  </a:cubicBezTo>
                  <a:lnTo>
                    <a:pt x="12" y="21820"/>
                  </a:lnTo>
                  <a:cubicBezTo>
                    <a:pt x="0" y="21895"/>
                    <a:pt x="0" y="21973"/>
                    <a:pt x="12" y="22048"/>
                  </a:cubicBezTo>
                  <a:cubicBezTo>
                    <a:pt x="38" y="21976"/>
                    <a:pt x="57" y="21901"/>
                    <a:pt x="69" y="21825"/>
                  </a:cubicBezTo>
                  <a:cubicBezTo>
                    <a:pt x="108" y="21657"/>
                    <a:pt x="146" y="21447"/>
                    <a:pt x="203" y="21187"/>
                  </a:cubicBezTo>
                  <a:cubicBezTo>
                    <a:pt x="309" y="20601"/>
                    <a:pt x="457" y="19804"/>
                    <a:pt x="634" y="18831"/>
                  </a:cubicBezTo>
                  <a:cubicBezTo>
                    <a:pt x="995" y="16842"/>
                    <a:pt x="1494" y="14092"/>
                    <a:pt x="1998" y="11043"/>
                  </a:cubicBezTo>
                  <a:cubicBezTo>
                    <a:pt x="2503" y="7995"/>
                    <a:pt x="2972" y="5241"/>
                    <a:pt x="3291" y="3243"/>
                  </a:cubicBezTo>
                  <a:cubicBezTo>
                    <a:pt x="3441" y="2266"/>
                    <a:pt x="3567" y="1464"/>
                    <a:pt x="3657" y="874"/>
                  </a:cubicBezTo>
                  <a:cubicBezTo>
                    <a:pt x="3692" y="612"/>
                    <a:pt x="3717" y="400"/>
                    <a:pt x="3738" y="227"/>
                  </a:cubicBezTo>
                  <a:cubicBezTo>
                    <a:pt x="3744" y="152"/>
                    <a:pt x="3743" y="76"/>
                    <a:pt x="37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45"/>
            <p:cNvSpPr/>
            <p:nvPr/>
          </p:nvSpPr>
          <p:spPr>
            <a:xfrm>
              <a:off x="4375766" y="1978357"/>
              <a:ext cx="116889" cy="478313"/>
            </a:xfrm>
            <a:custGeom>
              <a:avLst/>
              <a:gdLst/>
              <a:ahLst/>
              <a:cxnLst/>
              <a:rect l="l" t="t" r="r" b="b"/>
              <a:pathLst>
                <a:path w="9148" h="37434" extrusionOk="0">
                  <a:moveTo>
                    <a:pt x="1092" y="0"/>
                  </a:moveTo>
                  <a:lnTo>
                    <a:pt x="1092" y="0"/>
                  </a:lnTo>
                  <a:cubicBezTo>
                    <a:pt x="1086" y="23"/>
                    <a:pt x="1077" y="44"/>
                    <a:pt x="1067" y="65"/>
                  </a:cubicBezTo>
                  <a:cubicBezTo>
                    <a:pt x="1066" y="68"/>
                    <a:pt x="1065" y="71"/>
                    <a:pt x="1065" y="74"/>
                  </a:cubicBezTo>
                  <a:lnTo>
                    <a:pt x="1065" y="74"/>
                  </a:lnTo>
                  <a:cubicBezTo>
                    <a:pt x="1092" y="24"/>
                    <a:pt x="1092" y="0"/>
                    <a:pt x="1092" y="0"/>
                  </a:cubicBezTo>
                  <a:close/>
                  <a:moveTo>
                    <a:pt x="1065" y="74"/>
                  </a:moveTo>
                  <a:cubicBezTo>
                    <a:pt x="1064" y="75"/>
                    <a:pt x="1063" y="77"/>
                    <a:pt x="1062" y="78"/>
                  </a:cubicBezTo>
                  <a:cubicBezTo>
                    <a:pt x="1032" y="129"/>
                    <a:pt x="1023" y="224"/>
                    <a:pt x="993" y="319"/>
                  </a:cubicBezTo>
                  <a:cubicBezTo>
                    <a:pt x="942" y="535"/>
                    <a:pt x="847" y="844"/>
                    <a:pt x="765" y="1257"/>
                  </a:cubicBezTo>
                  <a:cubicBezTo>
                    <a:pt x="508" y="2429"/>
                    <a:pt x="324" y="3615"/>
                    <a:pt x="214" y="4810"/>
                  </a:cubicBezTo>
                  <a:cubicBezTo>
                    <a:pt x="46" y="6612"/>
                    <a:pt x="1" y="8422"/>
                    <a:pt x="76" y="10229"/>
                  </a:cubicBezTo>
                  <a:cubicBezTo>
                    <a:pt x="145" y="12287"/>
                    <a:pt x="364" y="14566"/>
                    <a:pt x="675" y="16979"/>
                  </a:cubicBezTo>
                  <a:lnTo>
                    <a:pt x="675" y="17057"/>
                  </a:lnTo>
                  <a:lnTo>
                    <a:pt x="748" y="17057"/>
                  </a:lnTo>
                  <a:lnTo>
                    <a:pt x="2981" y="17463"/>
                  </a:lnTo>
                  <a:lnTo>
                    <a:pt x="2981" y="17463"/>
                  </a:lnTo>
                  <a:cubicBezTo>
                    <a:pt x="2861" y="17790"/>
                    <a:pt x="2739" y="18139"/>
                    <a:pt x="2643" y="18495"/>
                  </a:cubicBezTo>
                  <a:cubicBezTo>
                    <a:pt x="1991" y="21135"/>
                    <a:pt x="2086" y="23907"/>
                    <a:pt x="2915" y="26498"/>
                  </a:cubicBezTo>
                  <a:cubicBezTo>
                    <a:pt x="3574" y="28598"/>
                    <a:pt x="4504" y="30603"/>
                    <a:pt x="5684" y="32463"/>
                  </a:cubicBezTo>
                  <a:cubicBezTo>
                    <a:pt x="6666" y="34057"/>
                    <a:pt x="7558" y="35284"/>
                    <a:pt x="8169" y="36137"/>
                  </a:cubicBezTo>
                  <a:lnTo>
                    <a:pt x="8885" y="37106"/>
                  </a:lnTo>
                  <a:lnTo>
                    <a:pt x="9074" y="37355"/>
                  </a:lnTo>
                  <a:cubicBezTo>
                    <a:pt x="9115" y="37405"/>
                    <a:pt x="9139" y="37434"/>
                    <a:pt x="9146" y="37434"/>
                  </a:cubicBezTo>
                  <a:cubicBezTo>
                    <a:pt x="9147" y="37434"/>
                    <a:pt x="9147" y="37434"/>
                    <a:pt x="9147" y="37434"/>
                  </a:cubicBezTo>
                  <a:cubicBezTo>
                    <a:pt x="9129" y="37402"/>
                    <a:pt x="9111" y="37372"/>
                    <a:pt x="9090" y="37343"/>
                  </a:cubicBezTo>
                  <a:cubicBezTo>
                    <a:pt x="9048" y="37270"/>
                    <a:pt x="8987" y="37187"/>
                    <a:pt x="8918" y="37081"/>
                  </a:cubicBezTo>
                  <a:lnTo>
                    <a:pt x="8238" y="36085"/>
                  </a:lnTo>
                  <a:cubicBezTo>
                    <a:pt x="7648" y="35224"/>
                    <a:pt x="6777" y="33984"/>
                    <a:pt x="5813" y="32382"/>
                  </a:cubicBezTo>
                  <a:cubicBezTo>
                    <a:pt x="4660" y="30525"/>
                    <a:pt x="3751" y="28529"/>
                    <a:pt x="3104" y="26442"/>
                  </a:cubicBezTo>
                  <a:cubicBezTo>
                    <a:pt x="2299" y="23884"/>
                    <a:pt x="2212" y="21153"/>
                    <a:pt x="2855" y="18550"/>
                  </a:cubicBezTo>
                  <a:cubicBezTo>
                    <a:pt x="2958" y="18159"/>
                    <a:pt x="3095" y="17776"/>
                    <a:pt x="3224" y="17421"/>
                  </a:cubicBezTo>
                  <a:lnTo>
                    <a:pt x="3272" y="17297"/>
                  </a:lnTo>
                  <a:lnTo>
                    <a:pt x="3147" y="17276"/>
                  </a:lnTo>
                  <a:lnTo>
                    <a:pt x="863" y="16859"/>
                  </a:lnTo>
                  <a:lnTo>
                    <a:pt x="863" y="16859"/>
                  </a:lnTo>
                  <a:cubicBezTo>
                    <a:pt x="554" y="14480"/>
                    <a:pt x="335" y="12237"/>
                    <a:pt x="248" y="10204"/>
                  </a:cubicBezTo>
                  <a:cubicBezTo>
                    <a:pt x="164" y="8405"/>
                    <a:pt x="194" y="6603"/>
                    <a:pt x="340" y="4807"/>
                  </a:cubicBezTo>
                  <a:cubicBezTo>
                    <a:pt x="436" y="3615"/>
                    <a:pt x="598" y="2431"/>
                    <a:pt x="825" y="1258"/>
                  </a:cubicBezTo>
                  <a:cubicBezTo>
                    <a:pt x="898" y="826"/>
                    <a:pt x="980" y="530"/>
                    <a:pt x="1019" y="311"/>
                  </a:cubicBezTo>
                  <a:cubicBezTo>
                    <a:pt x="1019" y="219"/>
                    <a:pt x="1050" y="141"/>
                    <a:pt x="1065" y="7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45"/>
            <p:cNvSpPr/>
            <p:nvPr/>
          </p:nvSpPr>
          <p:spPr>
            <a:xfrm>
              <a:off x="4331326" y="2413674"/>
              <a:ext cx="72116" cy="2773"/>
            </a:xfrm>
            <a:custGeom>
              <a:avLst/>
              <a:gdLst/>
              <a:ahLst/>
              <a:cxnLst/>
              <a:rect l="l" t="t" r="r" b="b"/>
              <a:pathLst>
                <a:path w="5644" h="217" extrusionOk="0">
                  <a:moveTo>
                    <a:pt x="2822" y="0"/>
                  </a:moveTo>
                  <a:cubicBezTo>
                    <a:pt x="1881" y="0"/>
                    <a:pt x="940" y="36"/>
                    <a:pt x="1" y="109"/>
                  </a:cubicBezTo>
                  <a:cubicBezTo>
                    <a:pt x="940" y="181"/>
                    <a:pt x="1881" y="217"/>
                    <a:pt x="2822" y="217"/>
                  </a:cubicBezTo>
                  <a:cubicBezTo>
                    <a:pt x="3763" y="217"/>
                    <a:pt x="4704" y="181"/>
                    <a:pt x="5643" y="109"/>
                  </a:cubicBezTo>
                  <a:cubicBezTo>
                    <a:pt x="4704" y="36"/>
                    <a:pt x="3763" y="0"/>
                    <a:pt x="28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45"/>
            <p:cNvSpPr/>
            <p:nvPr/>
          </p:nvSpPr>
          <p:spPr>
            <a:xfrm>
              <a:off x="4198415" y="2091336"/>
              <a:ext cx="106398" cy="154493"/>
            </a:xfrm>
            <a:custGeom>
              <a:avLst/>
              <a:gdLst/>
              <a:ahLst/>
              <a:cxnLst/>
              <a:rect l="l" t="t" r="r" b="b"/>
              <a:pathLst>
                <a:path w="8327" h="12091" extrusionOk="0">
                  <a:moveTo>
                    <a:pt x="1" y="0"/>
                  </a:moveTo>
                  <a:lnTo>
                    <a:pt x="1" y="0"/>
                  </a:lnTo>
                  <a:cubicBezTo>
                    <a:pt x="192" y="86"/>
                    <a:pt x="390" y="158"/>
                    <a:pt x="591" y="216"/>
                  </a:cubicBezTo>
                  <a:cubicBezTo>
                    <a:pt x="1127" y="410"/>
                    <a:pt x="1649" y="635"/>
                    <a:pt x="2158" y="892"/>
                  </a:cubicBezTo>
                  <a:cubicBezTo>
                    <a:pt x="3827" y="1754"/>
                    <a:pt x="5275" y="2989"/>
                    <a:pt x="6388" y="4502"/>
                  </a:cubicBezTo>
                  <a:cubicBezTo>
                    <a:pt x="6705" y="4927"/>
                    <a:pt x="6983" y="5379"/>
                    <a:pt x="7220" y="5853"/>
                  </a:cubicBezTo>
                  <a:cubicBezTo>
                    <a:pt x="7426" y="6304"/>
                    <a:pt x="7594" y="6771"/>
                    <a:pt x="7720" y="7249"/>
                  </a:cubicBezTo>
                  <a:cubicBezTo>
                    <a:pt x="7936" y="8065"/>
                    <a:pt x="8080" y="8898"/>
                    <a:pt x="8149" y="9738"/>
                  </a:cubicBezTo>
                  <a:cubicBezTo>
                    <a:pt x="8211" y="10454"/>
                    <a:pt x="8223" y="11031"/>
                    <a:pt x="8227" y="11462"/>
                  </a:cubicBezTo>
                  <a:cubicBezTo>
                    <a:pt x="8212" y="11672"/>
                    <a:pt x="8212" y="11882"/>
                    <a:pt x="8227" y="12091"/>
                  </a:cubicBezTo>
                  <a:cubicBezTo>
                    <a:pt x="8274" y="11885"/>
                    <a:pt x="8296" y="11673"/>
                    <a:pt x="8296" y="11462"/>
                  </a:cubicBezTo>
                  <a:cubicBezTo>
                    <a:pt x="8326" y="10888"/>
                    <a:pt x="8326" y="10313"/>
                    <a:pt x="8296" y="9738"/>
                  </a:cubicBezTo>
                  <a:cubicBezTo>
                    <a:pt x="8254" y="8886"/>
                    <a:pt x="8127" y="8039"/>
                    <a:pt x="7917" y="7210"/>
                  </a:cubicBezTo>
                  <a:cubicBezTo>
                    <a:pt x="7795" y="6718"/>
                    <a:pt x="7627" y="6238"/>
                    <a:pt x="7418" y="5777"/>
                  </a:cubicBezTo>
                  <a:cubicBezTo>
                    <a:pt x="7172" y="5289"/>
                    <a:pt x="6884" y="4824"/>
                    <a:pt x="6557" y="4385"/>
                  </a:cubicBezTo>
                  <a:cubicBezTo>
                    <a:pt x="5428" y="2840"/>
                    <a:pt x="3938" y="1596"/>
                    <a:pt x="2220" y="758"/>
                  </a:cubicBezTo>
                  <a:cubicBezTo>
                    <a:pt x="1700" y="509"/>
                    <a:pt x="1163" y="302"/>
                    <a:pt x="612" y="138"/>
                  </a:cubicBezTo>
                  <a:cubicBezTo>
                    <a:pt x="414" y="72"/>
                    <a:pt x="208" y="26"/>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45"/>
            <p:cNvSpPr/>
            <p:nvPr/>
          </p:nvSpPr>
          <p:spPr>
            <a:xfrm>
              <a:off x="4161935" y="2651897"/>
              <a:ext cx="415307" cy="201808"/>
            </a:xfrm>
            <a:custGeom>
              <a:avLst/>
              <a:gdLst/>
              <a:ahLst/>
              <a:cxnLst/>
              <a:rect l="l" t="t" r="r" b="b"/>
              <a:pathLst>
                <a:path w="32503" h="15794" extrusionOk="0">
                  <a:moveTo>
                    <a:pt x="5586" y="1"/>
                  </a:moveTo>
                  <a:cubicBezTo>
                    <a:pt x="4154" y="1"/>
                    <a:pt x="2742" y="363"/>
                    <a:pt x="1482" y="1058"/>
                  </a:cubicBezTo>
                  <a:cubicBezTo>
                    <a:pt x="940" y="1344"/>
                    <a:pt x="442" y="1705"/>
                    <a:pt x="1" y="2131"/>
                  </a:cubicBezTo>
                  <a:cubicBezTo>
                    <a:pt x="35" y="2115"/>
                    <a:pt x="70" y="2092"/>
                    <a:pt x="100" y="2067"/>
                  </a:cubicBezTo>
                  <a:lnTo>
                    <a:pt x="379" y="1850"/>
                  </a:lnTo>
                  <a:cubicBezTo>
                    <a:pt x="742" y="1586"/>
                    <a:pt x="1124" y="1348"/>
                    <a:pt x="1521" y="1136"/>
                  </a:cubicBezTo>
                  <a:cubicBezTo>
                    <a:pt x="2749" y="489"/>
                    <a:pt x="4114" y="155"/>
                    <a:pt x="5494" y="155"/>
                  </a:cubicBezTo>
                  <a:cubicBezTo>
                    <a:pt x="5764" y="155"/>
                    <a:pt x="6035" y="167"/>
                    <a:pt x="6306" y="193"/>
                  </a:cubicBezTo>
                  <a:lnTo>
                    <a:pt x="22673" y="1636"/>
                  </a:lnTo>
                  <a:lnTo>
                    <a:pt x="32263" y="2450"/>
                  </a:lnTo>
                  <a:lnTo>
                    <a:pt x="32263" y="2450"/>
                  </a:lnTo>
                  <a:cubicBezTo>
                    <a:pt x="31837" y="6370"/>
                    <a:pt x="31475" y="9686"/>
                    <a:pt x="31215" y="12046"/>
                  </a:cubicBezTo>
                  <a:cubicBezTo>
                    <a:pt x="31093" y="13217"/>
                    <a:pt x="30998" y="14152"/>
                    <a:pt x="30934" y="14807"/>
                  </a:cubicBezTo>
                  <a:cubicBezTo>
                    <a:pt x="30904" y="15107"/>
                    <a:pt x="30865" y="15358"/>
                    <a:pt x="30865" y="15538"/>
                  </a:cubicBezTo>
                  <a:cubicBezTo>
                    <a:pt x="30860" y="15624"/>
                    <a:pt x="30860" y="15708"/>
                    <a:pt x="30865" y="15793"/>
                  </a:cubicBezTo>
                  <a:cubicBezTo>
                    <a:pt x="30893" y="15706"/>
                    <a:pt x="30913" y="15619"/>
                    <a:pt x="30926" y="15529"/>
                  </a:cubicBezTo>
                  <a:cubicBezTo>
                    <a:pt x="30947" y="15349"/>
                    <a:pt x="30982" y="15107"/>
                    <a:pt x="31021" y="14801"/>
                  </a:cubicBezTo>
                  <a:lnTo>
                    <a:pt x="31365" y="12049"/>
                  </a:lnTo>
                  <a:cubicBezTo>
                    <a:pt x="31641" y="9676"/>
                    <a:pt x="32037" y="6312"/>
                    <a:pt x="32503" y="2353"/>
                  </a:cubicBezTo>
                  <a:lnTo>
                    <a:pt x="32503" y="2251"/>
                  </a:lnTo>
                  <a:lnTo>
                    <a:pt x="32399" y="2251"/>
                  </a:lnTo>
                  <a:lnTo>
                    <a:pt x="22709" y="1412"/>
                  </a:lnTo>
                  <a:lnTo>
                    <a:pt x="6319" y="32"/>
                  </a:lnTo>
                  <a:cubicBezTo>
                    <a:pt x="6074" y="11"/>
                    <a:pt x="5830" y="1"/>
                    <a:pt x="55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45"/>
            <p:cNvSpPr/>
            <p:nvPr/>
          </p:nvSpPr>
          <p:spPr>
            <a:xfrm>
              <a:off x="4462973" y="2674092"/>
              <a:ext cx="20150" cy="184175"/>
            </a:xfrm>
            <a:custGeom>
              <a:avLst/>
              <a:gdLst/>
              <a:ahLst/>
              <a:cxnLst/>
              <a:rect l="l" t="t" r="r" b="b"/>
              <a:pathLst>
                <a:path w="1577" h="14414" extrusionOk="0">
                  <a:moveTo>
                    <a:pt x="1576" y="1"/>
                  </a:moveTo>
                  <a:lnTo>
                    <a:pt x="1576" y="1"/>
                  </a:lnTo>
                  <a:cubicBezTo>
                    <a:pt x="1498" y="175"/>
                    <a:pt x="1438" y="357"/>
                    <a:pt x="1401" y="544"/>
                  </a:cubicBezTo>
                  <a:cubicBezTo>
                    <a:pt x="1297" y="902"/>
                    <a:pt x="1171" y="1418"/>
                    <a:pt x="1030" y="2060"/>
                  </a:cubicBezTo>
                  <a:cubicBezTo>
                    <a:pt x="305" y="5419"/>
                    <a:pt x="0" y="8856"/>
                    <a:pt x="125" y="12289"/>
                  </a:cubicBezTo>
                  <a:cubicBezTo>
                    <a:pt x="150" y="12948"/>
                    <a:pt x="186" y="13483"/>
                    <a:pt x="219" y="13849"/>
                  </a:cubicBezTo>
                  <a:cubicBezTo>
                    <a:pt x="227" y="14040"/>
                    <a:pt x="252" y="14229"/>
                    <a:pt x="297" y="14414"/>
                  </a:cubicBezTo>
                  <a:cubicBezTo>
                    <a:pt x="321" y="14223"/>
                    <a:pt x="324" y="14031"/>
                    <a:pt x="306" y="13840"/>
                  </a:cubicBezTo>
                  <a:cubicBezTo>
                    <a:pt x="302" y="13432"/>
                    <a:pt x="281" y="12909"/>
                    <a:pt x="281" y="12285"/>
                  </a:cubicBezTo>
                  <a:cubicBezTo>
                    <a:pt x="272" y="10976"/>
                    <a:pt x="306" y="9162"/>
                    <a:pt x="483" y="7169"/>
                  </a:cubicBezTo>
                  <a:cubicBezTo>
                    <a:pt x="659" y="5174"/>
                    <a:pt x="943" y="3383"/>
                    <a:pt x="1185" y="2090"/>
                  </a:cubicBezTo>
                  <a:cubicBezTo>
                    <a:pt x="1305" y="1482"/>
                    <a:pt x="1405" y="971"/>
                    <a:pt x="1486" y="565"/>
                  </a:cubicBezTo>
                  <a:cubicBezTo>
                    <a:pt x="1534" y="381"/>
                    <a:pt x="1564" y="191"/>
                    <a:pt x="15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45"/>
            <p:cNvSpPr/>
            <p:nvPr/>
          </p:nvSpPr>
          <p:spPr>
            <a:xfrm>
              <a:off x="4498456" y="2803707"/>
              <a:ext cx="37898" cy="36953"/>
            </a:xfrm>
            <a:custGeom>
              <a:avLst/>
              <a:gdLst/>
              <a:ahLst/>
              <a:cxnLst/>
              <a:rect l="l" t="t" r="r" b="b"/>
              <a:pathLst>
                <a:path w="2966" h="2892" extrusionOk="0">
                  <a:moveTo>
                    <a:pt x="1534" y="0"/>
                  </a:moveTo>
                  <a:cubicBezTo>
                    <a:pt x="1324" y="0"/>
                    <a:pt x="1216" y="57"/>
                    <a:pt x="1216" y="57"/>
                  </a:cubicBezTo>
                  <a:cubicBezTo>
                    <a:pt x="1318" y="69"/>
                    <a:pt x="1423" y="77"/>
                    <a:pt x="1527" y="78"/>
                  </a:cubicBezTo>
                  <a:cubicBezTo>
                    <a:pt x="1803" y="119"/>
                    <a:pt x="2061" y="234"/>
                    <a:pt x="2276" y="415"/>
                  </a:cubicBezTo>
                  <a:cubicBezTo>
                    <a:pt x="2593" y="668"/>
                    <a:pt x="2765" y="1060"/>
                    <a:pt x="2737" y="1465"/>
                  </a:cubicBezTo>
                  <a:cubicBezTo>
                    <a:pt x="2699" y="1958"/>
                    <a:pt x="2393" y="2389"/>
                    <a:pt x="1940" y="2585"/>
                  </a:cubicBezTo>
                  <a:cubicBezTo>
                    <a:pt x="1800" y="2634"/>
                    <a:pt x="1656" y="2658"/>
                    <a:pt x="1513" y="2658"/>
                  </a:cubicBezTo>
                  <a:cubicBezTo>
                    <a:pt x="1176" y="2658"/>
                    <a:pt x="846" y="2526"/>
                    <a:pt x="601" y="2279"/>
                  </a:cubicBezTo>
                  <a:cubicBezTo>
                    <a:pt x="314" y="1994"/>
                    <a:pt x="198" y="1578"/>
                    <a:pt x="299" y="1185"/>
                  </a:cubicBezTo>
                  <a:cubicBezTo>
                    <a:pt x="356" y="913"/>
                    <a:pt x="494" y="665"/>
                    <a:pt x="695" y="475"/>
                  </a:cubicBezTo>
                  <a:cubicBezTo>
                    <a:pt x="842" y="341"/>
                    <a:pt x="937" y="293"/>
                    <a:pt x="937" y="272"/>
                  </a:cubicBezTo>
                  <a:lnTo>
                    <a:pt x="937" y="272"/>
                  </a:lnTo>
                  <a:cubicBezTo>
                    <a:pt x="826" y="288"/>
                    <a:pt x="722" y="336"/>
                    <a:pt x="640" y="410"/>
                  </a:cubicBezTo>
                  <a:cubicBezTo>
                    <a:pt x="395" y="592"/>
                    <a:pt x="219" y="851"/>
                    <a:pt x="144" y="1147"/>
                  </a:cubicBezTo>
                  <a:cubicBezTo>
                    <a:pt x="0" y="1602"/>
                    <a:pt x="120" y="2097"/>
                    <a:pt x="454" y="2438"/>
                  </a:cubicBezTo>
                  <a:cubicBezTo>
                    <a:pt x="741" y="2733"/>
                    <a:pt x="1130" y="2892"/>
                    <a:pt x="1528" y="2892"/>
                  </a:cubicBezTo>
                  <a:cubicBezTo>
                    <a:pt x="1692" y="2892"/>
                    <a:pt x="1858" y="2865"/>
                    <a:pt x="2018" y="2809"/>
                  </a:cubicBezTo>
                  <a:cubicBezTo>
                    <a:pt x="2552" y="2582"/>
                    <a:pt x="2913" y="2072"/>
                    <a:pt x="2944" y="1491"/>
                  </a:cubicBezTo>
                  <a:cubicBezTo>
                    <a:pt x="2965" y="1024"/>
                    <a:pt x="2750" y="577"/>
                    <a:pt x="2371" y="302"/>
                  </a:cubicBezTo>
                  <a:cubicBezTo>
                    <a:pt x="2130" y="117"/>
                    <a:pt x="1838" y="12"/>
                    <a:pt x="15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45"/>
            <p:cNvSpPr/>
            <p:nvPr/>
          </p:nvSpPr>
          <p:spPr>
            <a:xfrm>
              <a:off x="3996006" y="1947205"/>
              <a:ext cx="560102" cy="923047"/>
            </a:xfrm>
            <a:custGeom>
              <a:avLst/>
              <a:gdLst/>
              <a:ahLst/>
              <a:cxnLst/>
              <a:rect l="l" t="t" r="r" b="b"/>
              <a:pathLst>
                <a:path w="43835" h="72240" extrusionOk="0">
                  <a:moveTo>
                    <a:pt x="34857" y="0"/>
                  </a:moveTo>
                  <a:lnTo>
                    <a:pt x="34733" y="71"/>
                  </a:lnTo>
                  <a:lnTo>
                    <a:pt x="34302" y="290"/>
                  </a:lnTo>
                  <a:lnTo>
                    <a:pt x="32675" y="1152"/>
                  </a:lnTo>
                  <a:lnTo>
                    <a:pt x="26506" y="4498"/>
                  </a:lnTo>
                  <a:lnTo>
                    <a:pt x="16144" y="8805"/>
                  </a:lnTo>
                  <a:cubicBezTo>
                    <a:pt x="13967" y="9670"/>
                    <a:pt x="12115" y="11192"/>
                    <a:pt x="10846" y="13160"/>
                  </a:cubicBezTo>
                  <a:cubicBezTo>
                    <a:pt x="10146" y="14206"/>
                    <a:pt x="9584" y="15336"/>
                    <a:pt x="9169" y="16524"/>
                  </a:cubicBezTo>
                  <a:cubicBezTo>
                    <a:pt x="8723" y="17762"/>
                    <a:pt x="8417" y="19046"/>
                    <a:pt x="8256" y="20353"/>
                  </a:cubicBezTo>
                  <a:cubicBezTo>
                    <a:pt x="6327" y="28536"/>
                    <a:pt x="4148" y="37934"/>
                    <a:pt x="2042" y="47918"/>
                  </a:cubicBezTo>
                  <a:cubicBezTo>
                    <a:pt x="1576" y="50066"/>
                    <a:pt x="1145" y="52192"/>
                    <a:pt x="749" y="54293"/>
                  </a:cubicBezTo>
                  <a:cubicBezTo>
                    <a:pt x="641" y="54814"/>
                    <a:pt x="551" y="55344"/>
                    <a:pt x="461" y="55865"/>
                  </a:cubicBezTo>
                  <a:cubicBezTo>
                    <a:pt x="371" y="56386"/>
                    <a:pt x="267" y="56902"/>
                    <a:pt x="203" y="57432"/>
                  </a:cubicBezTo>
                  <a:cubicBezTo>
                    <a:pt x="53" y="58473"/>
                    <a:pt x="0" y="59523"/>
                    <a:pt x="44" y="60573"/>
                  </a:cubicBezTo>
                  <a:cubicBezTo>
                    <a:pt x="119" y="62622"/>
                    <a:pt x="593" y="64635"/>
                    <a:pt x="1438" y="66502"/>
                  </a:cubicBezTo>
                  <a:cubicBezTo>
                    <a:pt x="1852" y="67407"/>
                    <a:pt x="2381" y="68257"/>
                    <a:pt x="3010" y="69029"/>
                  </a:cubicBezTo>
                  <a:cubicBezTo>
                    <a:pt x="3643" y="69770"/>
                    <a:pt x="4391" y="70405"/>
                    <a:pt x="5224" y="70910"/>
                  </a:cubicBezTo>
                  <a:cubicBezTo>
                    <a:pt x="6684" y="71782"/>
                    <a:pt x="8349" y="72240"/>
                    <a:pt x="10042" y="72240"/>
                  </a:cubicBezTo>
                  <a:cubicBezTo>
                    <a:pt x="10226" y="72240"/>
                    <a:pt x="10411" y="72234"/>
                    <a:pt x="10595" y="72223"/>
                  </a:cubicBezTo>
                  <a:lnTo>
                    <a:pt x="15837" y="72103"/>
                  </a:lnTo>
                  <a:cubicBezTo>
                    <a:pt x="19211" y="72013"/>
                    <a:pt x="22368" y="71905"/>
                    <a:pt x="25241" y="71797"/>
                  </a:cubicBezTo>
                  <a:cubicBezTo>
                    <a:pt x="30986" y="71587"/>
                    <a:pt x="35633" y="71380"/>
                    <a:pt x="38846" y="71229"/>
                  </a:cubicBezTo>
                  <a:lnTo>
                    <a:pt x="42546" y="71048"/>
                  </a:lnTo>
                  <a:lnTo>
                    <a:pt x="43507" y="70992"/>
                  </a:lnTo>
                  <a:lnTo>
                    <a:pt x="43834" y="70965"/>
                  </a:lnTo>
                  <a:lnTo>
                    <a:pt x="43507" y="70965"/>
                  </a:lnTo>
                  <a:lnTo>
                    <a:pt x="42542" y="70995"/>
                  </a:lnTo>
                  <a:lnTo>
                    <a:pt x="38843" y="71138"/>
                  </a:lnTo>
                  <a:lnTo>
                    <a:pt x="25232" y="71633"/>
                  </a:lnTo>
                  <a:cubicBezTo>
                    <a:pt x="22359" y="71732"/>
                    <a:pt x="19211" y="71831"/>
                    <a:pt x="15833" y="71914"/>
                  </a:cubicBezTo>
                  <a:lnTo>
                    <a:pt x="10595" y="72021"/>
                  </a:lnTo>
                  <a:cubicBezTo>
                    <a:pt x="10416" y="72031"/>
                    <a:pt x="10237" y="72036"/>
                    <a:pt x="10058" y="72036"/>
                  </a:cubicBezTo>
                  <a:cubicBezTo>
                    <a:pt x="8397" y="72036"/>
                    <a:pt x="6763" y="71586"/>
                    <a:pt x="5332" y="70728"/>
                  </a:cubicBezTo>
                  <a:cubicBezTo>
                    <a:pt x="4519" y="70236"/>
                    <a:pt x="3790" y="69613"/>
                    <a:pt x="3180" y="68885"/>
                  </a:cubicBezTo>
                  <a:cubicBezTo>
                    <a:pt x="2558" y="68131"/>
                    <a:pt x="2040" y="67298"/>
                    <a:pt x="1636" y="66408"/>
                  </a:cubicBezTo>
                  <a:cubicBezTo>
                    <a:pt x="805" y="64566"/>
                    <a:pt x="339" y="62580"/>
                    <a:pt x="267" y="60559"/>
                  </a:cubicBezTo>
                  <a:cubicBezTo>
                    <a:pt x="225" y="59523"/>
                    <a:pt x="279" y="58485"/>
                    <a:pt x="426" y="57458"/>
                  </a:cubicBezTo>
                  <a:cubicBezTo>
                    <a:pt x="491" y="56937"/>
                    <a:pt x="590" y="56420"/>
                    <a:pt x="685" y="55900"/>
                  </a:cubicBezTo>
                  <a:cubicBezTo>
                    <a:pt x="779" y="55377"/>
                    <a:pt x="866" y="54852"/>
                    <a:pt x="973" y="54326"/>
                  </a:cubicBezTo>
                  <a:cubicBezTo>
                    <a:pt x="1404" y="52229"/>
                    <a:pt x="1834" y="50110"/>
                    <a:pt x="2265" y="47957"/>
                  </a:cubicBezTo>
                  <a:cubicBezTo>
                    <a:pt x="4371" y="37968"/>
                    <a:pt x="6542" y="28575"/>
                    <a:pt x="8455" y="20391"/>
                  </a:cubicBezTo>
                  <a:cubicBezTo>
                    <a:pt x="8617" y="19092"/>
                    <a:pt x="8925" y="17816"/>
                    <a:pt x="9372" y="16588"/>
                  </a:cubicBezTo>
                  <a:cubicBezTo>
                    <a:pt x="9780" y="15414"/>
                    <a:pt x="10333" y="14295"/>
                    <a:pt x="11017" y="13259"/>
                  </a:cubicBezTo>
                  <a:cubicBezTo>
                    <a:pt x="12263" y="11316"/>
                    <a:pt x="14084" y="9811"/>
                    <a:pt x="16225" y="8952"/>
                  </a:cubicBezTo>
                  <a:lnTo>
                    <a:pt x="26562" y="4618"/>
                  </a:lnTo>
                  <a:lnTo>
                    <a:pt x="32705" y="1221"/>
                  </a:lnTo>
                  <a:lnTo>
                    <a:pt x="34294" y="320"/>
                  </a:lnTo>
                  <a:lnTo>
                    <a:pt x="34724" y="83"/>
                  </a:lnTo>
                  <a:lnTo>
                    <a:pt x="3485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45"/>
            <p:cNvSpPr/>
            <p:nvPr/>
          </p:nvSpPr>
          <p:spPr>
            <a:xfrm>
              <a:off x="4531984" y="2456006"/>
              <a:ext cx="836492" cy="454547"/>
            </a:xfrm>
            <a:custGeom>
              <a:avLst/>
              <a:gdLst/>
              <a:ahLst/>
              <a:cxnLst/>
              <a:rect l="l" t="t" r="r" b="b"/>
              <a:pathLst>
                <a:path w="65466" h="35574" extrusionOk="0">
                  <a:moveTo>
                    <a:pt x="31495" y="1"/>
                  </a:moveTo>
                  <a:lnTo>
                    <a:pt x="0" y="34122"/>
                  </a:lnTo>
                  <a:lnTo>
                    <a:pt x="758" y="35574"/>
                  </a:lnTo>
                  <a:lnTo>
                    <a:pt x="32709" y="35376"/>
                  </a:lnTo>
                  <a:lnTo>
                    <a:pt x="65465" y="436"/>
                  </a:lnTo>
                  <a:lnTo>
                    <a:pt x="3149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45"/>
            <p:cNvSpPr/>
            <p:nvPr/>
          </p:nvSpPr>
          <p:spPr>
            <a:xfrm>
              <a:off x="4841775" y="2439650"/>
              <a:ext cx="441680" cy="448937"/>
            </a:xfrm>
            <a:custGeom>
              <a:avLst/>
              <a:gdLst/>
              <a:ahLst/>
              <a:cxnLst/>
              <a:rect l="l" t="t" r="r" b="b"/>
              <a:pathLst>
                <a:path w="34567" h="35135" extrusionOk="0">
                  <a:moveTo>
                    <a:pt x="23806" y="1"/>
                  </a:moveTo>
                  <a:cubicBezTo>
                    <a:pt x="17608" y="1"/>
                    <a:pt x="10161" y="756"/>
                    <a:pt x="10260" y="1281"/>
                  </a:cubicBezTo>
                  <a:cubicBezTo>
                    <a:pt x="10260" y="1281"/>
                    <a:pt x="12388" y="1281"/>
                    <a:pt x="13022" y="2021"/>
                  </a:cubicBezTo>
                  <a:cubicBezTo>
                    <a:pt x="13758" y="2908"/>
                    <a:pt x="15175" y="4907"/>
                    <a:pt x="12084" y="9993"/>
                  </a:cubicBezTo>
                  <a:cubicBezTo>
                    <a:pt x="10851" y="12030"/>
                    <a:pt x="4808" y="19038"/>
                    <a:pt x="2323" y="26219"/>
                  </a:cubicBezTo>
                  <a:cubicBezTo>
                    <a:pt x="1" y="32921"/>
                    <a:pt x="1061" y="35135"/>
                    <a:pt x="1061" y="35135"/>
                  </a:cubicBezTo>
                  <a:lnTo>
                    <a:pt x="24113" y="34399"/>
                  </a:lnTo>
                  <a:lnTo>
                    <a:pt x="24544" y="33568"/>
                  </a:lnTo>
                  <a:cubicBezTo>
                    <a:pt x="24544" y="33568"/>
                    <a:pt x="34567" y="6433"/>
                    <a:pt x="31913" y="1264"/>
                  </a:cubicBezTo>
                  <a:cubicBezTo>
                    <a:pt x="31427" y="328"/>
                    <a:pt x="27887" y="1"/>
                    <a:pt x="2380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45"/>
            <p:cNvSpPr/>
            <p:nvPr/>
          </p:nvSpPr>
          <p:spPr>
            <a:xfrm>
              <a:off x="4878152" y="2437823"/>
              <a:ext cx="477444" cy="435189"/>
            </a:xfrm>
            <a:custGeom>
              <a:avLst/>
              <a:gdLst/>
              <a:ahLst/>
              <a:cxnLst/>
              <a:rect l="l" t="t" r="r" b="b"/>
              <a:pathLst>
                <a:path w="37366" h="34059" extrusionOk="0">
                  <a:moveTo>
                    <a:pt x="18927" y="1"/>
                  </a:moveTo>
                  <a:cubicBezTo>
                    <a:pt x="15157" y="1"/>
                    <a:pt x="11890" y="23"/>
                    <a:pt x="11065" y="92"/>
                  </a:cubicBezTo>
                  <a:cubicBezTo>
                    <a:pt x="9747" y="199"/>
                    <a:pt x="8485" y="664"/>
                    <a:pt x="7413" y="1440"/>
                  </a:cubicBezTo>
                  <a:cubicBezTo>
                    <a:pt x="7795" y="1277"/>
                    <a:pt x="8377" y="1186"/>
                    <a:pt x="8978" y="1186"/>
                  </a:cubicBezTo>
                  <a:cubicBezTo>
                    <a:pt x="9883" y="1186"/>
                    <a:pt x="10829" y="1392"/>
                    <a:pt x="11199" y="1871"/>
                  </a:cubicBezTo>
                  <a:cubicBezTo>
                    <a:pt x="11816" y="2668"/>
                    <a:pt x="11880" y="3758"/>
                    <a:pt x="11816" y="4765"/>
                  </a:cubicBezTo>
                  <a:cubicBezTo>
                    <a:pt x="11658" y="7298"/>
                    <a:pt x="10899" y="9755"/>
                    <a:pt x="9597" y="11932"/>
                  </a:cubicBezTo>
                  <a:cubicBezTo>
                    <a:pt x="8362" y="14000"/>
                    <a:pt x="6664" y="15766"/>
                    <a:pt x="5424" y="17828"/>
                  </a:cubicBezTo>
                  <a:cubicBezTo>
                    <a:pt x="2180" y="23217"/>
                    <a:pt x="0" y="27778"/>
                    <a:pt x="297" y="34059"/>
                  </a:cubicBezTo>
                  <a:lnTo>
                    <a:pt x="25094" y="33852"/>
                  </a:lnTo>
                  <a:cubicBezTo>
                    <a:pt x="24868" y="32200"/>
                    <a:pt x="24963" y="30522"/>
                    <a:pt x="25370" y="28907"/>
                  </a:cubicBezTo>
                  <a:cubicBezTo>
                    <a:pt x="26209" y="26068"/>
                    <a:pt x="30882" y="17842"/>
                    <a:pt x="32576" y="14909"/>
                  </a:cubicBezTo>
                  <a:cubicBezTo>
                    <a:pt x="32969" y="14234"/>
                    <a:pt x="33401" y="13584"/>
                    <a:pt x="33868" y="12961"/>
                  </a:cubicBezTo>
                  <a:cubicBezTo>
                    <a:pt x="35474" y="10782"/>
                    <a:pt x="36753" y="8835"/>
                    <a:pt x="37051" y="6772"/>
                  </a:cubicBezTo>
                  <a:cubicBezTo>
                    <a:pt x="37366" y="4592"/>
                    <a:pt x="36909" y="1565"/>
                    <a:pt x="34686" y="415"/>
                  </a:cubicBezTo>
                  <a:cubicBezTo>
                    <a:pt x="33978" y="212"/>
                    <a:pt x="33248" y="93"/>
                    <a:pt x="32511" y="60"/>
                  </a:cubicBezTo>
                  <a:cubicBezTo>
                    <a:pt x="30718" y="45"/>
                    <a:pt x="24309" y="1"/>
                    <a:pt x="1892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45"/>
            <p:cNvSpPr/>
            <p:nvPr/>
          </p:nvSpPr>
          <p:spPr>
            <a:xfrm>
              <a:off x="4879698" y="2436941"/>
              <a:ext cx="476166" cy="436786"/>
            </a:xfrm>
            <a:custGeom>
              <a:avLst/>
              <a:gdLst/>
              <a:ahLst/>
              <a:cxnLst/>
              <a:rect l="l" t="t" r="r" b="b"/>
              <a:pathLst>
                <a:path w="37266" h="34184" extrusionOk="0">
                  <a:moveTo>
                    <a:pt x="18388" y="102"/>
                  </a:moveTo>
                  <a:cubicBezTo>
                    <a:pt x="21221" y="102"/>
                    <a:pt x="24055" y="117"/>
                    <a:pt x="26890" y="117"/>
                  </a:cubicBezTo>
                  <a:lnTo>
                    <a:pt x="31795" y="147"/>
                  </a:lnTo>
                  <a:cubicBezTo>
                    <a:pt x="31818" y="147"/>
                    <a:pt x="31840" y="147"/>
                    <a:pt x="31862" y="147"/>
                  </a:cubicBezTo>
                  <a:cubicBezTo>
                    <a:pt x="32613" y="147"/>
                    <a:pt x="33361" y="221"/>
                    <a:pt x="34095" y="367"/>
                  </a:cubicBezTo>
                  <a:cubicBezTo>
                    <a:pt x="35388" y="638"/>
                    <a:pt x="36249" y="1943"/>
                    <a:pt x="36629" y="3127"/>
                  </a:cubicBezTo>
                  <a:cubicBezTo>
                    <a:pt x="37032" y="4420"/>
                    <a:pt x="37105" y="5792"/>
                    <a:pt x="36844" y="7120"/>
                  </a:cubicBezTo>
                  <a:cubicBezTo>
                    <a:pt x="36517" y="8805"/>
                    <a:pt x="35590" y="10312"/>
                    <a:pt x="34630" y="11708"/>
                  </a:cubicBezTo>
                  <a:cubicBezTo>
                    <a:pt x="33770" y="12964"/>
                    <a:pt x="32869" y="14180"/>
                    <a:pt x="32102" y="15507"/>
                  </a:cubicBezTo>
                  <a:cubicBezTo>
                    <a:pt x="31576" y="16432"/>
                    <a:pt x="31051" y="17354"/>
                    <a:pt x="30530" y="18285"/>
                  </a:cubicBezTo>
                  <a:cubicBezTo>
                    <a:pt x="29286" y="20508"/>
                    <a:pt x="28062" y="22748"/>
                    <a:pt x="26924" y="25034"/>
                  </a:cubicBezTo>
                  <a:cubicBezTo>
                    <a:pt x="25947" y="26994"/>
                    <a:pt x="25004" y="28937"/>
                    <a:pt x="24853" y="31159"/>
                  </a:cubicBezTo>
                  <a:cubicBezTo>
                    <a:pt x="24785" y="32064"/>
                    <a:pt x="24814" y="32972"/>
                    <a:pt x="24937" y="33870"/>
                  </a:cubicBezTo>
                  <a:lnTo>
                    <a:pt x="24937" y="33870"/>
                  </a:lnTo>
                  <a:lnTo>
                    <a:pt x="19004" y="33916"/>
                  </a:lnTo>
                  <a:lnTo>
                    <a:pt x="7598" y="34011"/>
                  </a:lnTo>
                  <a:lnTo>
                    <a:pt x="2809" y="34054"/>
                  </a:lnTo>
                  <a:lnTo>
                    <a:pt x="1206" y="34054"/>
                  </a:lnTo>
                  <a:cubicBezTo>
                    <a:pt x="1057" y="34070"/>
                    <a:pt x="908" y="34078"/>
                    <a:pt x="759" y="34078"/>
                  </a:cubicBezTo>
                  <a:cubicBezTo>
                    <a:pt x="609" y="34078"/>
                    <a:pt x="459" y="34070"/>
                    <a:pt x="310" y="34054"/>
                  </a:cubicBezTo>
                  <a:lnTo>
                    <a:pt x="176" y="34054"/>
                  </a:lnTo>
                  <a:cubicBezTo>
                    <a:pt x="164" y="34054"/>
                    <a:pt x="211" y="33594"/>
                    <a:pt x="208" y="33542"/>
                  </a:cubicBezTo>
                  <a:lnTo>
                    <a:pt x="208" y="32891"/>
                  </a:lnTo>
                  <a:cubicBezTo>
                    <a:pt x="208" y="32469"/>
                    <a:pt x="220" y="32047"/>
                    <a:pt x="245" y="31625"/>
                  </a:cubicBezTo>
                  <a:cubicBezTo>
                    <a:pt x="347" y="30010"/>
                    <a:pt x="627" y="28413"/>
                    <a:pt x="1081" y="26861"/>
                  </a:cubicBezTo>
                  <a:cubicBezTo>
                    <a:pt x="2003" y="23734"/>
                    <a:pt x="3584" y="20831"/>
                    <a:pt x="5255" y="18065"/>
                  </a:cubicBezTo>
                  <a:cubicBezTo>
                    <a:pt x="6172" y="16540"/>
                    <a:pt x="7310" y="15176"/>
                    <a:pt x="8361" y="13759"/>
                  </a:cubicBezTo>
                  <a:cubicBezTo>
                    <a:pt x="9374" y="12417"/>
                    <a:pt x="10195" y="10939"/>
                    <a:pt x="10799" y="9369"/>
                  </a:cubicBezTo>
                  <a:cubicBezTo>
                    <a:pt x="11390" y="7808"/>
                    <a:pt x="11722" y="6161"/>
                    <a:pt x="11785" y="4493"/>
                  </a:cubicBezTo>
                  <a:cubicBezTo>
                    <a:pt x="11815" y="3426"/>
                    <a:pt x="11660" y="1961"/>
                    <a:pt x="10536" y="1479"/>
                  </a:cubicBezTo>
                  <a:cubicBezTo>
                    <a:pt x="10049" y="1290"/>
                    <a:pt x="9532" y="1193"/>
                    <a:pt x="9011" y="1193"/>
                  </a:cubicBezTo>
                  <a:cubicBezTo>
                    <a:pt x="8981" y="1193"/>
                    <a:pt x="8951" y="1193"/>
                    <a:pt x="8921" y="1194"/>
                  </a:cubicBezTo>
                  <a:cubicBezTo>
                    <a:pt x="8822" y="1194"/>
                    <a:pt x="8689" y="1190"/>
                    <a:pt x="8541" y="1190"/>
                  </a:cubicBezTo>
                  <a:cubicBezTo>
                    <a:pt x="8289" y="1190"/>
                    <a:pt x="7992" y="1200"/>
                    <a:pt x="7749" y="1253"/>
                  </a:cubicBezTo>
                  <a:lnTo>
                    <a:pt x="7749" y="1253"/>
                  </a:lnTo>
                  <a:cubicBezTo>
                    <a:pt x="7859" y="1185"/>
                    <a:pt x="7969" y="1120"/>
                    <a:pt x="8080" y="1060"/>
                  </a:cubicBezTo>
                  <a:cubicBezTo>
                    <a:pt x="8683" y="734"/>
                    <a:pt x="9329" y="491"/>
                    <a:pt x="9997" y="341"/>
                  </a:cubicBezTo>
                  <a:cubicBezTo>
                    <a:pt x="10891" y="142"/>
                    <a:pt x="11835" y="115"/>
                    <a:pt x="12770" y="115"/>
                  </a:cubicBezTo>
                  <a:cubicBezTo>
                    <a:pt x="13126" y="115"/>
                    <a:pt x="13480" y="119"/>
                    <a:pt x="13830" y="119"/>
                  </a:cubicBezTo>
                  <a:cubicBezTo>
                    <a:pt x="13934" y="119"/>
                    <a:pt x="14037" y="118"/>
                    <a:pt x="14140" y="117"/>
                  </a:cubicBezTo>
                  <a:cubicBezTo>
                    <a:pt x="15556" y="106"/>
                    <a:pt x="16972" y="102"/>
                    <a:pt x="18388" y="102"/>
                  </a:cubicBezTo>
                  <a:close/>
                  <a:moveTo>
                    <a:pt x="18704" y="0"/>
                  </a:moveTo>
                  <a:cubicBezTo>
                    <a:pt x="18436" y="0"/>
                    <a:pt x="18169" y="0"/>
                    <a:pt x="17901" y="0"/>
                  </a:cubicBezTo>
                  <a:cubicBezTo>
                    <a:pt x="16101" y="0"/>
                    <a:pt x="14301" y="0"/>
                    <a:pt x="12499" y="35"/>
                  </a:cubicBezTo>
                  <a:cubicBezTo>
                    <a:pt x="10868" y="65"/>
                    <a:pt x="9305" y="226"/>
                    <a:pt x="7849" y="1074"/>
                  </a:cubicBezTo>
                  <a:cubicBezTo>
                    <a:pt x="7649" y="1186"/>
                    <a:pt x="7457" y="1312"/>
                    <a:pt x="7275" y="1452"/>
                  </a:cubicBezTo>
                  <a:cubicBezTo>
                    <a:pt x="7240" y="1479"/>
                    <a:pt x="7268" y="1545"/>
                    <a:pt x="7316" y="1545"/>
                  </a:cubicBezTo>
                  <a:cubicBezTo>
                    <a:pt x="7321" y="1545"/>
                    <a:pt x="7327" y="1544"/>
                    <a:pt x="7332" y="1542"/>
                  </a:cubicBezTo>
                  <a:cubicBezTo>
                    <a:pt x="7830" y="1369"/>
                    <a:pt x="8351" y="1283"/>
                    <a:pt x="8871" y="1283"/>
                  </a:cubicBezTo>
                  <a:cubicBezTo>
                    <a:pt x="9347" y="1283"/>
                    <a:pt x="9823" y="1355"/>
                    <a:pt x="10282" y="1500"/>
                  </a:cubicBezTo>
                  <a:cubicBezTo>
                    <a:pt x="11575" y="1931"/>
                    <a:pt x="11725" y="3482"/>
                    <a:pt x="11674" y="4666"/>
                  </a:cubicBezTo>
                  <a:cubicBezTo>
                    <a:pt x="11525" y="7505"/>
                    <a:pt x="10618" y="10253"/>
                    <a:pt x="9047" y="12622"/>
                  </a:cubicBezTo>
                  <a:cubicBezTo>
                    <a:pt x="8280" y="13786"/>
                    <a:pt x="7392" y="14866"/>
                    <a:pt x="6561" y="15986"/>
                  </a:cubicBezTo>
                  <a:cubicBezTo>
                    <a:pt x="5779" y="17055"/>
                    <a:pt x="5060" y="18171"/>
                    <a:pt x="4408" y="19323"/>
                  </a:cubicBezTo>
                  <a:cubicBezTo>
                    <a:pt x="3156" y="21409"/>
                    <a:pt x="2111" y="23612"/>
                    <a:pt x="1289" y="25902"/>
                  </a:cubicBezTo>
                  <a:cubicBezTo>
                    <a:pt x="394" y="28547"/>
                    <a:pt x="1" y="31337"/>
                    <a:pt x="130" y="34128"/>
                  </a:cubicBezTo>
                  <a:cubicBezTo>
                    <a:pt x="130" y="34158"/>
                    <a:pt x="155" y="34183"/>
                    <a:pt x="187" y="34183"/>
                  </a:cubicBezTo>
                  <a:lnTo>
                    <a:pt x="8565" y="34114"/>
                  </a:lnTo>
                  <a:lnTo>
                    <a:pt x="21916" y="34002"/>
                  </a:lnTo>
                  <a:lnTo>
                    <a:pt x="24979" y="33976"/>
                  </a:lnTo>
                  <a:cubicBezTo>
                    <a:pt x="24987" y="33979"/>
                    <a:pt x="24994" y="33981"/>
                    <a:pt x="25001" y="33981"/>
                  </a:cubicBezTo>
                  <a:cubicBezTo>
                    <a:pt x="25047" y="33981"/>
                    <a:pt x="25068" y="33925"/>
                    <a:pt x="25046" y="33892"/>
                  </a:cubicBezTo>
                  <a:lnTo>
                    <a:pt x="25046" y="33892"/>
                  </a:lnTo>
                  <a:cubicBezTo>
                    <a:pt x="24722" y="31651"/>
                    <a:pt x="25043" y="29364"/>
                    <a:pt x="25972" y="27299"/>
                  </a:cubicBezTo>
                  <a:cubicBezTo>
                    <a:pt x="26947" y="25082"/>
                    <a:pt x="28101" y="22937"/>
                    <a:pt x="29259" y="20813"/>
                  </a:cubicBezTo>
                  <a:cubicBezTo>
                    <a:pt x="30315" y="18875"/>
                    <a:pt x="31396" y="16952"/>
                    <a:pt x="32498" y="15042"/>
                  </a:cubicBezTo>
                  <a:cubicBezTo>
                    <a:pt x="34104" y="12263"/>
                    <a:pt x="36689" y="9839"/>
                    <a:pt x="37047" y="6496"/>
                  </a:cubicBezTo>
                  <a:cubicBezTo>
                    <a:pt x="37266" y="4408"/>
                    <a:pt x="36784" y="1327"/>
                    <a:pt x="34592" y="394"/>
                  </a:cubicBezTo>
                  <a:cubicBezTo>
                    <a:pt x="33910" y="159"/>
                    <a:pt x="33193" y="39"/>
                    <a:pt x="32473" y="39"/>
                  </a:cubicBezTo>
                  <a:cubicBezTo>
                    <a:pt x="32388" y="39"/>
                    <a:pt x="32303" y="41"/>
                    <a:pt x="32219" y="44"/>
                  </a:cubicBezTo>
                  <a:lnTo>
                    <a:pt x="30426" y="44"/>
                  </a:lnTo>
                  <a:cubicBezTo>
                    <a:pt x="26521" y="20"/>
                    <a:pt x="22612" y="0"/>
                    <a:pt x="187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45"/>
            <p:cNvSpPr/>
            <p:nvPr/>
          </p:nvSpPr>
          <p:spPr>
            <a:xfrm>
              <a:off x="4930438" y="2802761"/>
              <a:ext cx="249647" cy="2888"/>
            </a:xfrm>
            <a:custGeom>
              <a:avLst/>
              <a:gdLst/>
              <a:ahLst/>
              <a:cxnLst/>
              <a:rect l="l" t="t" r="r" b="b"/>
              <a:pathLst>
                <a:path w="19538" h="226" extrusionOk="0">
                  <a:moveTo>
                    <a:pt x="9768" y="1"/>
                  </a:moveTo>
                  <a:cubicBezTo>
                    <a:pt x="4376" y="1"/>
                    <a:pt x="0" y="49"/>
                    <a:pt x="0" y="113"/>
                  </a:cubicBezTo>
                  <a:cubicBezTo>
                    <a:pt x="0" y="179"/>
                    <a:pt x="4373" y="226"/>
                    <a:pt x="9768" y="226"/>
                  </a:cubicBezTo>
                  <a:cubicBezTo>
                    <a:pt x="15165" y="226"/>
                    <a:pt x="19538" y="178"/>
                    <a:pt x="19538" y="113"/>
                  </a:cubicBezTo>
                  <a:cubicBezTo>
                    <a:pt x="19538" y="53"/>
                    <a:pt x="15162" y="1"/>
                    <a:pt x="97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45"/>
            <p:cNvSpPr/>
            <p:nvPr/>
          </p:nvSpPr>
          <p:spPr>
            <a:xfrm>
              <a:off x="4937440" y="2761043"/>
              <a:ext cx="249634" cy="2888"/>
            </a:xfrm>
            <a:custGeom>
              <a:avLst/>
              <a:gdLst/>
              <a:ahLst/>
              <a:cxnLst/>
              <a:rect l="l" t="t" r="r" b="b"/>
              <a:pathLst>
                <a:path w="19537" h="226" extrusionOk="0">
                  <a:moveTo>
                    <a:pt x="9768" y="1"/>
                  </a:moveTo>
                  <a:cubicBezTo>
                    <a:pt x="4376" y="1"/>
                    <a:pt x="0" y="53"/>
                    <a:pt x="0" y="113"/>
                  </a:cubicBezTo>
                  <a:cubicBezTo>
                    <a:pt x="0" y="175"/>
                    <a:pt x="4372" y="226"/>
                    <a:pt x="9768" y="226"/>
                  </a:cubicBezTo>
                  <a:cubicBezTo>
                    <a:pt x="15165" y="226"/>
                    <a:pt x="19536" y="175"/>
                    <a:pt x="19536" y="113"/>
                  </a:cubicBezTo>
                  <a:cubicBezTo>
                    <a:pt x="19536" y="49"/>
                    <a:pt x="15161" y="1"/>
                    <a:pt x="97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45"/>
            <p:cNvSpPr/>
            <p:nvPr/>
          </p:nvSpPr>
          <p:spPr>
            <a:xfrm>
              <a:off x="4971006" y="2716258"/>
              <a:ext cx="249634" cy="2888"/>
            </a:xfrm>
            <a:custGeom>
              <a:avLst/>
              <a:gdLst/>
              <a:ahLst/>
              <a:cxnLst/>
              <a:rect l="l" t="t" r="r" b="b"/>
              <a:pathLst>
                <a:path w="19537" h="226" extrusionOk="0">
                  <a:moveTo>
                    <a:pt x="9768" y="0"/>
                  </a:moveTo>
                  <a:cubicBezTo>
                    <a:pt x="4372" y="0"/>
                    <a:pt x="0" y="51"/>
                    <a:pt x="0" y="113"/>
                  </a:cubicBezTo>
                  <a:cubicBezTo>
                    <a:pt x="0" y="175"/>
                    <a:pt x="4376" y="226"/>
                    <a:pt x="9768" y="226"/>
                  </a:cubicBezTo>
                  <a:cubicBezTo>
                    <a:pt x="15161" y="226"/>
                    <a:pt x="19536" y="173"/>
                    <a:pt x="19536" y="113"/>
                  </a:cubicBezTo>
                  <a:cubicBezTo>
                    <a:pt x="19536" y="48"/>
                    <a:pt x="15165" y="0"/>
                    <a:pt x="97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45"/>
            <p:cNvSpPr/>
            <p:nvPr/>
          </p:nvSpPr>
          <p:spPr>
            <a:xfrm>
              <a:off x="4991642" y="2675306"/>
              <a:ext cx="249634" cy="2888"/>
            </a:xfrm>
            <a:custGeom>
              <a:avLst/>
              <a:gdLst/>
              <a:ahLst/>
              <a:cxnLst/>
              <a:rect l="l" t="t" r="r" b="b"/>
              <a:pathLst>
                <a:path w="19537" h="226" extrusionOk="0">
                  <a:moveTo>
                    <a:pt x="9769" y="0"/>
                  </a:moveTo>
                  <a:cubicBezTo>
                    <a:pt x="4376" y="0"/>
                    <a:pt x="0" y="53"/>
                    <a:pt x="0" y="113"/>
                  </a:cubicBezTo>
                  <a:cubicBezTo>
                    <a:pt x="0" y="175"/>
                    <a:pt x="4372" y="226"/>
                    <a:pt x="9769" y="226"/>
                  </a:cubicBezTo>
                  <a:cubicBezTo>
                    <a:pt x="15165" y="226"/>
                    <a:pt x="19537" y="173"/>
                    <a:pt x="19537" y="113"/>
                  </a:cubicBezTo>
                  <a:cubicBezTo>
                    <a:pt x="19537" y="53"/>
                    <a:pt x="15161" y="0"/>
                    <a:pt x="97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45"/>
            <p:cNvSpPr/>
            <p:nvPr/>
          </p:nvSpPr>
          <p:spPr>
            <a:xfrm>
              <a:off x="5005454" y="2637880"/>
              <a:ext cx="249596" cy="2888"/>
            </a:xfrm>
            <a:custGeom>
              <a:avLst/>
              <a:gdLst/>
              <a:ahLst/>
              <a:cxnLst/>
              <a:rect l="l" t="t" r="r" b="b"/>
              <a:pathLst>
                <a:path w="19534" h="226" extrusionOk="0">
                  <a:moveTo>
                    <a:pt x="9768" y="1"/>
                  </a:moveTo>
                  <a:cubicBezTo>
                    <a:pt x="4372" y="1"/>
                    <a:pt x="0" y="53"/>
                    <a:pt x="0" y="113"/>
                  </a:cubicBezTo>
                  <a:cubicBezTo>
                    <a:pt x="0" y="175"/>
                    <a:pt x="4376" y="226"/>
                    <a:pt x="9768" y="226"/>
                  </a:cubicBezTo>
                  <a:cubicBezTo>
                    <a:pt x="15161" y="226"/>
                    <a:pt x="19534" y="173"/>
                    <a:pt x="19534" y="113"/>
                  </a:cubicBezTo>
                  <a:cubicBezTo>
                    <a:pt x="19534" y="49"/>
                    <a:pt x="15165" y="1"/>
                    <a:pt x="97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45"/>
            <p:cNvSpPr/>
            <p:nvPr/>
          </p:nvSpPr>
          <p:spPr>
            <a:xfrm>
              <a:off x="5039302" y="2588687"/>
              <a:ext cx="249647" cy="2888"/>
            </a:xfrm>
            <a:custGeom>
              <a:avLst/>
              <a:gdLst/>
              <a:ahLst/>
              <a:cxnLst/>
              <a:rect l="l" t="t" r="r" b="b"/>
              <a:pathLst>
                <a:path w="19538" h="226" extrusionOk="0">
                  <a:moveTo>
                    <a:pt x="9769" y="0"/>
                  </a:moveTo>
                  <a:cubicBezTo>
                    <a:pt x="4377" y="0"/>
                    <a:pt x="1" y="48"/>
                    <a:pt x="1" y="113"/>
                  </a:cubicBezTo>
                  <a:cubicBezTo>
                    <a:pt x="1" y="177"/>
                    <a:pt x="4372" y="225"/>
                    <a:pt x="9769" y="225"/>
                  </a:cubicBezTo>
                  <a:cubicBezTo>
                    <a:pt x="15166" y="225"/>
                    <a:pt x="19537" y="177"/>
                    <a:pt x="19537" y="113"/>
                  </a:cubicBezTo>
                  <a:cubicBezTo>
                    <a:pt x="19537" y="53"/>
                    <a:pt x="15161" y="0"/>
                    <a:pt x="97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45"/>
            <p:cNvSpPr/>
            <p:nvPr/>
          </p:nvSpPr>
          <p:spPr>
            <a:xfrm>
              <a:off x="5071220" y="2541628"/>
              <a:ext cx="249647" cy="2888"/>
            </a:xfrm>
            <a:custGeom>
              <a:avLst/>
              <a:gdLst/>
              <a:ahLst/>
              <a:cxnLst/>
              <a:rect l="l" t="t" r="r" b="b"/>
              <a:pathLst>
                <a:path w="19538" h="226" extrusionOk="0">
                  <a:moveTo>
                    <a:pt x="9769" y="1"/>
                  </a:moveTo>
                  <a:cubicBezTo>
                    <a:pt x="4377" y="1"/>
                    <a:pt x="1" y="52"/>
                    <a:pt x="1" y="113"/>
                  </a:cubicBezTo>
                  <a:cubicBezTo>
                    <a:pt x="1" y="175"/>
                    <a:pt x="4372" y="226"/>
                    <a:pt x="9769" y="226"/>
                  </a:cubicBezTo>
                  <a:cubicBezTo>
                    <a:pt x="15166" y="226"/>
                    <a:pt x="19537" y="173"/>
                    <a:pt x="19537" y="113"/>
                  </a:cubicBezTo>
                  <a:cubicBezTo>
                    <a:pt x="19537" y="53"/>
                    <a:pt x="15161" y="1"/>
                    <a:pt x="97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45"/>
            <p:cNvSpPr/>
            <p:nvPr/>
          </p:nvSpPr>
          <p:spPr>
            <a:xfrm>
              <a:off x="5068792" y="2496881"/>
              <a:ext cx="249762" cy="2888"/>
            </a:xfrm>
            <a:custGeom>
              <a:avLst/>
              <a:gdLst/>
              <a:ahLst/>
              <a:cxnLst/>
              <a:rect l="l" t="t" r="r" b="b"/>
              <a:pathLst>
                <a:path w="19547" h="226" extrusionOk="0">
                  <a:moveTo>
                    <a:pt x="9770" y="1"/>
                  </a:moveTo>
                  <a:cubicBezTo>
                    <a:pt x="4373" y="1"/>
                    <a:pt x="0" y="53"/>
                    <a:pt x="0" y="113"/>
                  </a:cubicBezTo>
                  <a:cubicBezTo>
                    <a:pt x="0" y="175"/>
                    <a:pt x="4390" y="226"/>
                    <a:pt x="9782" y="226"/>
                  </a:cubicBezTo>
                  <a:cubicBezTo>
                    <a:pt x="15174" y="226"/>
                    <a:pt x="19547" y="173"/>
                    <a:pt x="19547" y="113"/>
                  </a:cubicBezTo>
                  <a:cubicBezTo>
                    <a:pt x="19547" y="49"/>
                    <a:pt x="15167" y="1"/>
                    <a:pt x="97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45"/>
            <p:cNvSpPr/>
            <p:nvPr/>
          </p:nvSpPr>
          <p:spPr>
            <a:xfrm>
              <a:off x="4541682" y="2456006"/>
              <a:ext cx="418846" cy="454534"/>
            </a:xfrm>
            <a:custGeom>
              <a:avLst/>
              <a:gdLst/>
              <a:ahLst/>
              <a:cxnLst/>
              <a:rect l="l" t="t" r="r" b="b"/>
              <a:pathLst>
                <a:path w="32780" h="35573" extrusionOk="0">
                  <a:moveTo>
                    <a:pt x="30736" y="1"/>
                  </a:moveTo>
                  <a:lnTo>
                    <a:pt x="30736" y="1"/>
                  </a:lnTo>
                  <a:cubicBezTo>
                    <a:pt x="30767" y="43"/>
                    <a:pt x="30804" y="82"/>
                    <a:pt x="30844" y="116"/>
                  </a:cubicBezTo>
                  <a:lnTo>
                    <a:pt x="31215" y="439"/>
                  </a:lnTo>
                  <a:lnTo>
                    <a:pt x="32632" y="1652"/>
                  </a:lnTo>
                  <a:lnTo>
                    <a:pt x="32632" y="1652"/>
                  </a:lnTo>
                  <a:cubicBezTo>
                    <a:pt x="29893" y="4532"/>
                    <a:pt x="24102" y="10706"/>
                    <a:pt x="17427" y="17861"/>
                  </a:cubicBezTo>
                  <a:cubicBezTo>
                    <a:pt x="12801" y="22935"/>
                    <a:pt x="8370" y="27286"/>
                    <a:pt x="5174" y="30452"/>
                  </a:cubicBezTo>
                  <a:lnTo>
                    <a:pt x="1379" y="34185"/>
                  </a:lnTo>
                  <a:lnTo>
                    <a:pt x="349" y="35206"/>
                  </a:lnTo>
                  <a:lnTo>
                    <a:pt x="84" y="35478"/>
                  </a:lnTo>
                  <a:cubicBezTo>
                    <a:pt x="26" y="35538"/>
                    <a:pt x="1" y="35572"/>
                    <a:pt x="1" y="35572"/>
                  </a:cubicBezTo>
                  <a:lnTo>
                    <a:pt x="100" y="35490"/>
                  </a:lnTo>
                  <a:lnTo>
                    <a:pt x="381" y="35240"/>
                  </a:lnTo>
                  <a:lnTo>
                    <a:pt x="1439" y="34250"/>
                  </a:lnTo>
                  <a:cubicBezTo>
                    <a:pt x="2353" y="33384"/>
                    <a:pt x="3667" y="32130"/>
                    <a:pt x="5282" y="30563"/>
                  </a:cubicBezTo>
                  <a:cubicBezTo>
                    <a:pt x="8508" y="27431"/>
                    <a:pt x="12965" y="23085"/>
                    <a:pt x="17592" y="18016"/>
                  </a:cubicBezTo>
                  <a:cubicBezTo>
                    <a:pt x="24297" y="10827"/>
                    <a:pt x="30078" y="4596"/>
                    <a:pt x="32745" y="1679"/>
                  </a:cubicBezTo>
                  <a:lnTo>
                    <a:pt x="32779" y="1640"/>
                  </a:lnTo>
                  <a:lnTo>
                    <a:pt x="32740" y="1605"/>
                  </a:lnTo>
                  <a:lnTo>
                    <a:pt x="31257" y="400"/>
                  </a:lnTo>
                  <a:lnTo>
                    <a:pt x="30870" y="94"/>
                  </a:lnTo>
                  <a:cubicBezTo>
                    <a:pt x="30829" y="58"/>
                    <a:pt x="30784" y="26"/>
                    <a:pt x="3073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45"/>
            <p:cNvSpPr/>
            <p:nvPr/>
          </p:nvSpPr>
          <p:spPr>
            <a:xfrm>
              <a:off x="4558600" y="2651923"/>
              <a:ext cx="313867" cy="221306"/>
            </a:xfrm>
            <a:custGeom>
              <a:avLst/>
              <a:gdLst/>
              <a:ahLst/>
              <a:cxnLst/>
              <a:rect l="l" t="t" r="r" b="b"/>
              <a:pathLst>
                <a:path w="24564" h="17320" extrusionOk="0">
                  <a:moveTo>
                    <a:pt x="15250" y="0"/>
                  </a:moveTo>
                  <a:cubicBezTo>
                    <a:pt x="15250" y="0"/>
                    <a:pt x="11369" y="475"/>
                    <a:pt x="9865" y="927"/>
                  </a:cubicBezTo>
                  <a:cubicBezTo>
                    <a:pt x="9151" y="1138"/>
                    <a:pt x="5989" y="3894"/>
                    <a:pt x="5989" y="3894"/>
                  </a:cubicBezTo>
                  <a:lnTo>
                    <a:pt x="1311" y="3894"/>
                  </a:lnTo>
                  <a:lnTo>
                    <a:pt x="1" y="15123"/>
                  </a:lnTo>
                  <a:lnTo>
                    <a:pt x="3641" y="15395"/>
                  </a:lnTo>
                  <a:cubicBezTo>
                    <a:pt x="3641" y="15395"/>
                    <a:pt x="6983" y="17319"/>
                    <a:pt x="7582" y="17319"/>
                  </a:cubicBezTo>
                  <a:cubicBezTo>
                    <a:pt x="8182" y="17319"/>
                    <a:pt x="16472" y="17319"/>
                    <a:pt x="17227" y="16734"/>
                  </a:cubicBezTo>
                  <a:cubicBezTo>
                    <a:pt x="17981" y="16147"/>
                    <a:pt x="18234" y="14891"/>
                    <a:pt x="18234" y="14891"/>
                  </a:cubicBezTo>
                  <a:cubicBezTo>
                    <a:pt x="18234" y="14891"/>
                    <a:pt x="20663" y="12630"/>
                    <a:pt x="21504" y="11875"/>
                  </a:cubicBezTo>
                  <a:cubicBezTo>
                    <a:pt x="22343" y="11121"/>
                    <a:pt x="21331" y="9632"/>
                    <a:pt x="21331" y="9632"/>
                  </a:cubicBezTo>
                  <a:cubicBezTo>
                    <a:pt x="22337" y="8946"/>
                    <a:pt x="23295" y="8194"/>
                    <a:pt x="24200" y="7380"/>
                  </a:cubicBezTo>
                  <a:lnTo>
                    <a:pt x="24210" y="7370"/>
                  </a:lnTo>
                  <a:cubicBezTo>
                    <a:pt x="24553" y="7041"/>
                    <a:pt x="24563" y="6495"/>
                    <a:pt x="24234" y="6152"/>
                  </a:cubicBezTo>
                  <a:cubicBezTo>
                    <a:pt x="24137" y="6026"/>
                    <a:pt x="23933" y="5984"/>
                    <a:pt x="23702" y="5984"/>
                  </a:cubicBezTo>
                  <a:cubicBezTo>
                    <a:pt x="23493" y="5984"/>
                    <a:pt x="23261" y="6018"/>
                    <a:pt x="23067" y="6053"/>
                  </a:cubicBezTo>
                  <a:lnTo>
                    <a:pt x="16723" y="8270"/>
                  </a:lnTo>
                  <a:lnTo>
                    <a:pt x="15384" y="7840"/>
                  </a:lnTo>
                  <a:lnTo>
                    <a:pt x="16810" y="7409"/>
                  </a:lnTo>
                  <a:cubicBezTo>
                    <a:pt x="17313" y="7241"/>
                    <a:pt x="21676" y="5062"/>
                    <a:pt x="22308" y="4139"/>
                  </a:cubicBezTo>
                  <a:cubicBezTo>
                    <a:pt x="22942" y="3217"/>
                    <a:pt x="22727" y="2554"/>
                    <a:pt x="22107" y="2188"/>
                  </a:cubicBezTo>
                  <a:cubicBezTo>
                    <a:pt x="22045" y="2151"/>
                    <a:pt x="21954" y="2135"/>
                    <a:pt x="21839" y="2135"/>
                  </a:cubicBezTo>
                  <a:cubicBezTo>
                    <a:pt x="20571" y="2135"/>
                    <a:pt x="16391" y="4139"/>
                    <a:pt x="16391" y="4139"/>
                  </a:cubicBezTo>
                  <a:lnTo>
                    <a:pt x="11524" y="4139"/>
                  </a:lnTo>
                  <a:cubicBezTo>
                    <a:pt x="10856" y="4139"/>
                    <a:pt x="11985" y="3542"/>
                    <a:pt x="12600" y="2878"/>
                  </a:cubicBezTo>
                  <a:lnTo>
                    <a:pt x="15250"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45"/>
            <p:cNvSpPr/>
            <p:nvPr/>
          </p:nvSpPr>
          <p:spPr>
            <a:xfrm>
              <a:off x="4760165" y="2774702"/>
              <a:ext cx="70621" cy="32302"/>
            </a:xfrm>
            <a:custGeom>
              <a:avLst/>
              <a:gdLst/>
              <a:ahLst/>
              <a:cxnLst/>
              <a:rect l="l" t="t" r="r" b="b"/>
              <a:pathLst>
                <a:path w="5527" h="2528" extrusionOk="0">
                  <a:moveTo>
                    <a:pt x="5526" y="0"/>
                  </a:moveTo>
                  <a:lnTo>
                    <a:pt x="5526" y="0"/>
                  </a:lnTo>
                  <a:cubicBezTo>
                    <a:pt x="5245" y="116"/>
                    <a:pt x="4980" y="260"/>
                    <a:pt x="4729" y="431"/>
                  </a:cubicBezTo>
                  <a:cubicBezTo>
                    <a:pt x="4247" y="721"/>
                    <a:pt x="3593" y="1138"/>
                    <a:pt x="2874" y="1604"/>
                  </a:cubicBezTo>
                  <a:cubicBezTo>
                    <a:pt x="2548" y="1827"/>
                    <a:pt x="2200" y="2018"/>
                    <a:pt x="1835" y="2171"/>
                  </a:cubicBezTo>
                  <a:cubicBezTo>
                    <a:pt x="1539" y="2291"/>
                    <a:pt x="1224" y="2362"/>
                    <a:pt x="904" y="2378"/>
                  </a:cubicBezTo>
                  <a:cubicBezTo>
                    <a:pt x="726" y="2388"/>
                    <a:pt x="569" y="2390"/>
                    <a:pt x="438" y="2390"/>
                  </a:cubicBezTo>
                  <a:cubicBezTo>
                    <a:pt x="298" y="2390"/>
                    <a:pt x="187" y="2388"/>
                    <a:pt x="112" y="2388"/>
                  </a:cubicBezTo>
                  <a:cubicBezTo>
                    <a:pt x="40" y="2388"/>
                    <a:pt x="0" y="2390"/>
                    <a:pt x="0" y="2401"/>
                  </a:cubicBezTo>
                  <a:cubicBezTo>
                    <a:pt x="257" y="2485"/>
                    <a:pt x="526" y="2528"/>
                    <a:pt x="796" y="2528"/>
                  </a:cubicBezTo>
                  <a:cubicBezTo>
                    <a:pt x="834" y="2528"/>
                    <a:pt x="871" y="2527"/>
                    <a:pt x="909" y="2525"/>
                  </a:cubicBezTo>
                  <a:cubicBezTo>
                    <a:pt x="913" y="2525"/>
                    <a:pt x="917" y="2525"/>
                    <a:pt x="921" y="2525"/>
                  </a:cubicBezTo>
                  <a:cubicBezTo>
                    <a:pt x="1256" y="2525"/>
                    <a:pt x="1586" y="2465"/>
                    <a:pt x="1899" y="2348"/>
                  </a:cubicBezTo>
                  <a:cubicBezTo>
                    <a:pt x="2279" y="2197"/>
                    <a:pt x="2642" y="2005"/>
                    <a:pt x="2980" y="1775"/>
                  </a:cubicBezTo>
                  <a:cubicBezTo>
                    <a:pt x="3701" y="1306"/>
                    <a:pt x="4342" y="874"/>
                    <a:pt x="4803" y="553"/>
                  </a:cubicBezTo>
                  <a:cubicBezTo>
                    <a:pt x="5064" y="395"/>
                    <a:pt x="5305" y="211"/>
                    <a:pt x="5526"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45"/>
            <p:cNvSpPr/>
            <p:nvPr/>
          </p:nvSpPr>
          <p:spPr>
            <a:xfrm>
              <a:off x="4755092" y="2825837"/>
              <a:ext cx="54164" cy="24443"/>
            </a:xfrm>
            <a:custGeom>
              <a:avLst/>
              <a:gdLst/>
              <a:ahLst/>
              <a:cxnLst/>
              <a:rect l="l" t="t" r="r" b="b"/>
              <a:pathLst>
                <a:path w="4239" h="1913" extrusionOk="0">
                  <a:moveTo>
                    <a:pt x="4218" y="1"/>
                  </a:moveTo>
                  <a:cubicBezTo>
                    <a:pt x="3590" y="500"/>
                    <a:pt x="2937" y="967"/>
                    <a:pt x="2262" y="1400"/>
                  </a:cubicBezTo>
                  <a:cubicBezTo>
                    <a:pt x="1886" y="1630"/>
                    <a:pt x="1455" y="1749"/>
                    <a:pt x="1019" y="1749"/>
                  </a:cubicBezTo>
                  <a:cubicBezTo>
                    <a:pt x="904" y="1749"/>
                    <a:pt x="788" y="1741"/>
                    <a:pt x="672" y="1724"/>
                  </a:cubicBezTo>
                  <a:cubicBezTo>
                    <a:pt x="442" y="1671"/>
                    <a:pt x="217" y="1598"/>
                    <a:pt x="1" y="1503"/>
                  </a:cubicBezTo>
                  <a:lnTo>
                    <a:pt x="1" y="1503"/>
                  </a:lnTo>
                  <a:cubicBezTo>
                    <a:pt x="162" y="1694"/>
                    <a:pt x="387" y="1818"/>
                    <a:pt x="634" y="1856"/>
                  </a:cubicBezTo>
                  <a:cubicBezTo>
                    <a:pt x="803" y="1894"/>
                    <a:pt x="975" y="1913"/>
                    <a:pt x="1146" y="1913"/>
                  </a:cubicBezTo>
                  <a:cubicBezTo>
                    <a:pt x="1570" y="1913"/>
                    <a:pt x="1989" y="1797"/>
                    <a:pt x="2356" y="1572"/>
                  </a:cubicBezTo>
                  <a:cubicBezTo>
                    <a:pt x="2861" y="1286"/>
                    <a:pt x="3328" y="939"/>
                    <a:pt x="3748" y="538"/>
                  </a:cubicBezTo>
                  <a:cubicBezTo>
                    <a:pt x="4068" y="233"/>
                    <a:pt x="4239" y="17"/>
                    <a:pt x="4218"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45"/>
            <p:cNvSpPr/>
            <p:nvPr/>
          </p:nvSpPr>
          <p:spPr>
            <a:xfrm>
              <a:off x="4725269" y="2750437"/>
              <a:ext cx="32698" cy="7143"/>
            </a:xfrm>
            <a:custGeom>
              <a:avLst/>
              <a:gdLst/>
              <a:ahLst/>
              <a:cxnLst/>
              <a:rect l="l" t="t" r="r" b="b"/>
              <a:pathLst>
                <a:path w="2559" h="559" extrusionOk="0">
                  <a:moveTo>
                    <a:pt x="2559" y="0"/>
                  </a:moveTo>
                  <a:lnTo>
                    <a:pt x="2559" y="0"/>
                  </a:lnTo>
                  <a:cubicBezTo>
                    <a:pt x="2122" y="39"/>
                    <a:pt x="1689" y="119"/>
                    <a:pt x="1266" y="238"/>
                  </a:cubicBezTo>
                  <a:cubicBezTo>
                    <a:pt x="835" y="295"/>
                    <a:pt x="412" y="394"/>
                    <a:pt x="1" y="535"/>
                  </a:cubicBezTo>
                  <a:cubicBezTo>
                    <a:pt x="133" y="551"/>
                    <a:pt x="267" y="559"/>
                    <a:pt x="400" y="559"/>
                  </a:cubicBezTo>
                  <a:cubicBezTo>
                    <a:pt x="709" y="559"/>
                    <a:pt x="1017" y="516"/>
                    <a:pt x="1314" y="431"/>
                  </a:cubicBezTo>
                  <a:cubicBezTo>
                    <a:pt x="1754" y="373"/>
                    <a:pt x="2177" y="227"/>
                    <a:pt x="2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45"/>
            <p:cNvSpPr/>
            <p:nvPr/>
          </p:nvSpPr>
          <p:spPr>
            <a:xfrm>
              <a:off x="4107554" y="1503558"/>
              <a:ext cx="212221" cy="280134"/>
            </a:xfrm>
            <a:custGeom>
              <a:avLst/>
              <a:gdLst/>
              <a:ahLst/>
              <a:cxnLst/>
              <a:rect l="l" t="t" r="r" b="b"/>
              <a:pathLst>
                <a:path w="16609" h="21924" extrusionOk="0">
                  <a:moveTo>
                    <a:pt x="8353" y="1"/>
                  </a:moveTo>
                  <a:cubicBezTo>
                    <a:pt x="6791" y="1"/>
                    <a:pt x="5208" y="388"/>
                    <a:pt x="3748" y="1205"/>
                  </a:cubicBezTo>
                  <a:cubicBezTo>
                    <a:pt x="3709" y="1227"/>
                    <a:pt x="3670" y="1250"/>
                    <a:pt x="3632" y="1272"/>
                  </a:cubicBezTo>
                  <a:cubicBezTo>
                    <a:pt x="1775" y="2349"/>
                    <a:pt x="229" y="4287"/>
                    <a:pt x="354" y="6441"/>
                  </a:cubicBezTo>
                  <a:cubicBezTo>
                    <a:pt x="471" y="8465"/>
                    <a:pt x="1978" y="10098"/>
                    <a:pt x="3400" y="11540"/>
                  </a:cubicBezTo>
                  <a:cubicBezTo>
                    <a:pt x="1133" y="12483"/>
                    <a:pt x="1" y="15352"/>
                    <a:pt x="741" y="17686"/>
                  </a:cubicBezTo>
                  <a:cubicBezTo>
                    <a:pt x="1483" y="20021"/>
                    <a:pt x="3817" y="21670"/>
                    <a:pt x="6255" y="21894"/>
                  </a:cubicBezTo>
                  <a:cubicBezTo>
                    <a:pt x="6472" y="21914"/>
                    <a:pt x="6690" y="21924"/>
                    <a:pt x="6907" y="21924"/>
                  </a:cubicBezTo>
                  <a:cubicBezTo>
                    <a:pt x="9126" y="21924"/>
                    <a:pt x="11309" y="20907"/>
                    <a:pt x="12914" y="19354"/>
                  </a:cubicBezTo>
                  <a:cubicBezTo>
                    <a:pt x="14637" y="17592"/>
                    <a:pt x="15841" y="15389"/>
                    <a:pt x="16394" y="12988"/>
                  </a:cubicBezTo>
                  <a:lnTo>
                    <a:pt x="16608" y="4838"/>
                  </a:lnTo>
                  <a:cubicBezTo>
                    <a:pt x="14877" y="1743"/>
                    <a:pt x="11664" y="1"/>
                    <a:pt x="83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45"/>
            <p:cNvSpPr/>
            <p:nvPr/>
          </p:nvSpPr>
          <p:spPr>
            <a:xfrm>
              <a:off x="4118670" y="1470158"/>
              <a:ext cx="180393" cy="166286"/>
            </a:xfrm>
            <a:custGeom>
              <a:avLst/>
              <a:gdLst/>
              <a:ahLst/>
              <a:cxnLst/>
              <a:rect l="l" t="t" r="r" b="b"/>
              <a:pathLst>
                <a:path w="14118" h="13014" extrusionOk="0">
                  <a:moveTo>
                    <a:pt x="7604" y="0"/>
                  </a:moveTo>
                  <a:cubicBezTo>
                    <a:pt x="5569" y="0"/>
                    <a:pt x="3609" y="806"/>
                    <a:pt x="2159" y="2249"/>
                  </a:cubicBezTo>
                  <a:cubicBezTo>
                    <a:pt x="659" y="3834"/>
                    <a:pt x="0" y="6036"/>
                    <a:pt x="380" y="8184"/>
                  </a:cubicBezTo>
                  <a:cubicBezTo>
                    <a:pt x="543" y="9112"/>
                    <a:pt x="932" y="9984"/>
                    <a:pt x="1512" y="10726"/>
                  </a:cubicBezTo>
                  <a:cubicBezTo>
                    <a:pt x="2019" y="11365"/>
                    <a:pt x="2651" y="11895"/>
                    <a:pt x="3369" y="12281"/>
                  </a:cubicBezTo>
                  <a:cubicBezTo>
                    <a:pt x="4240" y="12763"/>
                    <a:pt x="5216" y="13013"/>
                    <a:pt x="6205" y="13013"/>
                  </a:cubicBezTo>
                  <a:cubicBezTo>
                    <a:pt x="6391" y="13013"/>
                    <a:pt x="6577" y="13004"/>
                    <a:pt x="6763" y="12987"/>
                  </a:cubicBezTo>
                  <a:cubicBezTo>
                    <a:pt x="7191" y="12950"/>
                    <a:pt x="7609" y="12844"/>
                    <a:pt x="8003" y="12673"/>
                  </a:cubicBezTo>
                  <a:lnTo>
                    <a:pt x="8003" y="12673"/>
                  </a:lnTo>
                  <a:cubicBezTo>
                    <a:pt x="7587" y="12776"/>
                    <a:pt x="7164" y="12851"/>
                    <a:pt x="6737" y="12898"/>
                  </a:cubicBezTo>
                  <a:cubicBezTo>
                    <a:pt x="6629" y="12904"/>
                    <a:pt x="6521" y="12907"/>
                    <a:pt x="6413" y="12907"/>
                  </a:cubicBezTo>
                  <a:cubicBezTo>
                    <a:pt x="4572" y="12907"/>
                    <a:pt x="2824" y="12065"/>
                    <a:pt x="1677" y="10610"/>
                  </a:cubicBezTo>
                  <a:cubicBezTo>
                    <a:pt x="1123" y="9891"/>
                    <a:pt x="755" y="9046"/>
                    <a:pt x="604" y="8151"/>
                  </a:cubicBezTo>
                  <a:cubicBezTo>
                    <a:pt x="243" y="6071"/>
                    <a:pt x="881" y="3943"/>
                    <a:pt x="2327" y="2405"/>
                  </a:cubicBezTo>
                  <a:cubicBezTo>
                    <a:pt x="3745" y="996"/>
                    <a:pt x="5660" y="211"/>
                    <a:pt x="7649" y="211"/>
                  </a:cubicBezTo>
                  <a:cubicBezTo>
                    <a:pt x="7757" y="211"/>
                    <a:pt x="7865" y="213"/>
                    <a:pt x="7973" y="218"/>
                  </a:cubicBezTo>
                  <a:cubicBezTo>
                    <a:pt x="9692" y="243"/>
                    <a:pt x="11340" y="904"/>
                    <a:pt x="12599" y="2073"/>
                  </a:cubicBezTo>
                  <a:cubicBezTo>
                    <a:pt x="13430" y="2878"/>
                    <a:pt x="13935" y="3960"/>
                    <a:pt x="14021" y="5113"/>
                  </a:cubicBezTo>
                  <a:cubicBezTo>
                    <a:pt x="14035" y="5536"/>
                    <a:pt x="13998" y="5961"/>
                    <a:pt x="13913" y="6375"/>
                  </a:cubicBezTo>
                  <a:cubicBezTo>
                    <a:pt x="13917" y="6375"/>
                    <a:pt x="13935" y="6350"/>
                    <a:pt x="13947" y="6297"/>
                  </a:cubicBezTo>
                  <a:cubicBezTo>
                    <a:pt x="13959" y="6246"/>
                    <a:pt x="13995" y="6168"/>
                    <a:pt x="14017" y="6062"/>
                  </a:cubicBezTo>
                  <a:cubicBezTo>
                    <a:pt x="14087" y="5751"/>
                    <a:pt x="14117" y="5431"/>
                    <a:pt x="14107" y="5113"/>
                  </a:cubicBezTo>
                  <a:cubicBezTo>
                    <a:pt x="14057" y="3924"/>
                    <a:pt x="13559" y="2798"/>
                    <a:pt x="12712" y="1960"/>
                  </a:cubicBezTo>
                  <a:cubicBezTo>
                    <a:pt x="11431" y="741"/>
                    <a:pt x="9741" y="45"/>
                    <a:pt x="7973" y="9"/>
                  </a:cubicBezTo>
                  <a:cubicBezTo>
                    <a:pt x="7850" y="3"/>
                    <a:pt x="7727" y="0"/>
                    <a:pt x="76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45"/>
            <p:cNvSpPr/>
            <p:nvPr/>
          </p:nvSpPr>
          <p:spPr>
            <a:xfrm>
              <a:off x="4149260" y="1647918"/>
              <a:ext cx="107229" cy="21019"/>
            </a:xfrm>
            <a:custGeom>
              <a:avLst/>
              <a:gdLst/>
              <a:ahLst/>
              <a:cxnLst/>
              <a:rect l="l" t="t" r="r" b="b"/>
              <a:pathLst>
                <a:path w="8392" h="1645" extrusionOk="0">
                  <a:moveTo>
                    <a:pt x="11" y="0"/>
                  </a:moveTo>
                  <a:cubicBezTo>
                    <a:pt x="10" y="0"/>
                    <a:pt x="10" y="0"/>
                    <a:pt x="9" y="1"/>
                  </a:cubicBezTo>
                  <a:cubicBezTo>
                    <a:pt x="0" y="14"/>
                    <a:pt x="92" y="95"/>
                    <a:pt x="268" y="238"/>
                  </a:cubicBezTo>
                  <a:cubicBezTo>
                    <a:pt x="521" y="432"/>
                    <a:pt x="792" y="606"/>
                    <a:pt x="1074" y="754"/>
                  </a:cubicBezTo>
                  <a:cubicBezTo>
                    <a:pt x="1493" y="978"/>
                    <a:pt x="1932" y="1161"/>
                    <a:pt x="2387" y="1302"/>
                  </a:cubicBezTo>
                  <a:cubicBezTo>
                    <a:pt x="2947" y="1472"/>
                    <a:pt x="3525" y="1580"/>
                    <a:pt x="4109" y="1625"/>
                  </a:cubicBezTo>
                  <a:cubicBezTo>
                    <a:pt x="4302" y="1638"/>
                    <a:pt x="4496" y="1644"/>
                    <a:pt x="4690" y="1644"/>
                  </a:cubicBezTo>
                  <a:cubicBezTo>
                    <a:pt x="5079" y="1644"/>
                    <a:pt x="5469" y="1618"/>
                    <a:pt x="5855" y="1565"/>
                  </a:cubicBezTo>
                  <a:cubicBezTo>
                    <a:pt x="6325" y="1494"/>
                    <a:pt x="6786" y="1379"/>
                    <a:pt x="7233" y="1220"/>
                  </a:cubicBezTo>
                  <a:cubicBezTo>
                    <a:pt x="7532" y="1115"/>
                    <a:pt x="7820" y="984"/>
                    <a:pt x="8095" y="828"/>
                  </a:cubicBezTo>
                  <a:cubicBezTo>
                    <a:pt x="8201" y="778"/>
                    <a:pt x="8302" y="715"/>
                    <a:pt x="8392" y="639"/>
                  </a:cubicBezTo>
                  <a:cubicBezTo>
                    <a:pt x="8390" y="636"/>
                    <a:pt x="8387" y="634"/>
                    <a:pt x="8381" y="634"/>
                  </a:cubicBezTo>
                  <a:cubicBezTo>
                    <a:pt x="8305" y="634"/>
                    <a:pt x="7875" y="854"/>
                    <a:pt x="7164" y="1070"/>
                  </a:cubicBezTo>
                  <a:cubicBezTo>
                    <a:pt x="6720" y="1202"/>
                    <a:pt x="6266" y="1299"/>
                    <a:pt x="5807" y="1358"/>
                  </a:cubicBezTo>
                  <a:cubicBezTo>
                    <a:pt x="5451" y="1404"/>
                    <a:pt x="5093" y="1427"/>
                    <a:pt x="4736" y="1427"/>
                  </a:cubicBezTo>
                  <a:cubicBezTo>
                    <a:pt x="3499" y="1427"/>
                    <a:pt x="2272" y="1150"/>
                    <a:pt x="1147" y="613"/>
                  </a:cubicBezTo>
                  <a:cubicBezTo>
                    <a:pt x="457" y="276"/>
                    <a:pt x="38" y="0"/>
                    <a:pt x="1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45"/>
            <p:cNvSpPr/>
            <p:nvPr/>
          </p:nvSpPr>
          <p:spPr>
            <a:xfrm>
              <a:off x="4111949" y="1559536"/>
              <a:ext cx="155617" cy="37016"/>
            </a:xfrm>
            <a:custGeom>
              <a:avLst/>
              <a:gdLst/>
              <a:ahLst/>
              <a:cxnLst/>
              <a:rect l="l" t="t" r="r" b="b"/>
              <a:pathLst>
                <a:path w="12179" h="2897" extrusionOk="0">
                  <a:moveTo>
                    <a:pt x="4043" y="1"/>
                  </a:moveTo>
                  <a:cubicBezTo>
                    <a:pt x="3757" y="1"/>
                    <a:pt x="3470" y="13"/>
                    <a:pt x="3185" y="36"/>
                  </a:cubicBezTo>
                  <a:cubicBezTo>
                    <a:pt x="2436" y="84"/>
                    <a:pt x="1712" y="328"/>
                    <a:pt x="1086" y="742"/>
                  </a:cubicBezTo>
                  <a:cubicBezTo>
                    <a:pt x="687" y="1051"/>
                    <a:pt x="373" y="1456"/>
                    <a:pt x="173" y="1922"/>
                  </a:cubicBezTo>
                  <a:cubicBezTo>
                    <a:pt x="91" y="2084"/>
                    <a:pt x="32" y="2258"/>
                    <a:pt x="1" y="2438"/>
                  </a:cubicBezTo>
                  <a:cubicBezTo>
                    <a:pt x="92" y="2284"/>
                    <a:pt x="175" y="2124"/>
                    <a:pt x="250" y="1961"/>
                  </a:cubicBezTo>
                  <a:cubicBezTo>
                    <a:pt x="466" y="1527"/>
                    <a:pt x="784" y="1153"/>
                    <a:pt x="1176" y="871"/>
                  </a:cubicBezTo>
                  <a:cubicBezTo>
                    <a:pt x="1787" y="494"/>
                    <a:pt x="2484" y="278"/>
                    <a:pt x="3201" y="242"/>
                  </a:cubicBezTo>
                  <a:cubicBezTo>
                    <a:pt x="3449" y="225"/>
                    <a:pt x="3698" y="216"/>
                    <a:pt x="3947" y="216"/>
                  </a:cubicBezTo>
                  <a:cubicBezTo>
                    <a:pt x="4581" y="216"/>
                    <a:pt x="5215" y="272"/>
                    <a:pt x="5842" y="385"/>
                  </a:cubicBezTo>
                  <a:cubicBezTo>
                    <a:pt x="7436" y="646"/>
                    <a:pt x="8981" y="1156"/>
                    <a:pt x="10417" y="1896"/>
                  </a:cubicBezTo>
                  <a:cubicBezTo>
                    <a:pt x="10982" y="2189"/>
                    <a:pt x="11413" y="2440"/>
                    <a:pt x="11710" y="2620"/>
                  </a:cubicBezTo>
                  <a:cubicBezTo>
                    <a:pt x="11854" y="2729"/>
                    <a:pt x="12012" y="2823"/>
                    <a:pt x="12178" y="2896"/>
                  </a:cubicBezTo>
                  <a:cubicBezTo>
                    <a:pt x="12049" y="2762"/>
                    <a:pt x="11905" y="2647"/>
                    <a:pt x="11747" y="2551"/>
                  </a:cubicBezTo>
                  <a:cubicBezTo>
                    <a:pt x="11348" y="2260"/>
                    <a:pt x="10931" y="1994"/>
                    <a:pt x="10498" y="1754"/>
                  </a:cubicBezTo>
                  <a:cubicBezTo>
                    <a:pt x="9063" y="963"/>
                    <a:pt x="7502" y="425"/>
                    <a:pt x="5885" y="165"/>
                  </a:cubicBezTo>
                  <a:cubicBezTo>
                    <a:pt x="5276" y="56"/>
                    <a:pt x="4660" y="1"/>
                    <a:pt x="404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45"/>
            <p:cNvSpPr/>
            <p:nvPr/>
          </p:nvSpPr>
          <p:spPr>
            <a:xfrm>
              <a:off x="4125200" y="1693994"/>
              <a:ext cx="154851" cy="54828"/>
            </a:xfrm>
            <a:custGeom>
              <a:avLst/>
              <a:gdLst/>
              <a:ahLst/>
              <a:cxnLst/>
              <a:rect l="l" t="t" r="r" b="b"/>
              <a:pathLst>
                <a:path w="12119" h="4291" extrusionOk="0">
                  <a:moveTo>
                    <a:pt x="1" y="1"/>
                  </a:moveTo>
                  <a:lnTo>
                    <a:pt x="1" y="155"/>
                  </a:lnTo>
                  <a:cubicBezTo>
                    <a:pt x="5" y="307"/>
                    <a:pt x="25" y="458"/>
                    <a:pt x="58" y="607"/>
                  </a:cubicBezTo>
                  <a:cubicBezTo>
                    <a:pt x="177" y="1159"/>
                    <a:pt x="423" y="1676"/>
                    <a:pt x="777" y="2116"/>
                  </a:cubicBezTo>
                  <a:cubicBezTo>
                    <a:pt x="1304" y="2764"/>
                    <a:pt x="1970" y="3287"/>
                    <a:pt x="2729" y="3639"/>
                  </a:cubicBezTo>
                  <a:cubicBezTo>
                    <a:pt x="3658" y="4066"/>
                    <a:pt x="4667" y="4286"/>
                    <a:pt x="5687" y="4289"/>
                  </a:cubicBezTo>
                  <a:cubicBezTo>
                    <a:pt x="5720" y="4290"/>
                    <a:pt x="5752" y="4290"/>
                    <a:pt x="5784" y="4290"/>
                  </a:cubicBezTo>
                  <a:cubicBezTo>
                    <a:pt x="6774" y="4290"/>
                    <a:pt x="7754" y="4089"/>
                    <a:pt x="8664" y="3699"/>
                  </a:cubicBezTo>
                  <a:cubicBezTo>
                    <a:pt x="9427" y="3371"/>
                    <a:pt x="10128" y="2917"/>
                    <a:pt x="10740" y="2356"/>
                  </a:cubicBezTo>
                  <a:cubicBezTo>
                    <a:pt x="11150" y="1978"/>
                    <a:pt x="11515" y="1553"/>
                    <a:pt x="11826" y="1090"/>
                  </a:cubicBezTo>
                  <a:cubicBezTo>
                    <a:pt x="11929" y="922"/>
                    <a:pt x="11997" y="798"/>
                    <a:pt x="12058" y="702"/>
                  </a:cubicBezTo>
                  <a:cubicBezTo>
                    <a:pt x="12118" y="607"/>
                    <a:pt x="12118" y="556"/>
                    <a:pt x="12118" y="556"/>
                  </a:cubicBezTo>
                  <a:lnTo>
                    <a:pt x="12118" y="556"/>
                  </a:lnTo>
                  <a:cubicBezTo>
                    <a:pt x="11682" y="1162"/>
                    <a:pt x="11180" y="1719"/>
                    <a:pt x="10623" y="2219"/>
                  </a:cubicBezTo>
                  <a:cubicBezTo>
                    <a:pt x="10014" y="2758"/>
                    <a:pt x="9322" y="3194"/>
                    <a:pt x="8573" y="3510"/>
                  </a:cubicBezTo>
                  <a:cubicBezTo>
                    <a:pt x="7681" y="3879"/>
                    <a:pt x="6725" y="4068"/>
                    <a:pt x="5761" y="4068"/>
                  </a:cubicBezTo>
                  <a:cubicBezTo>
                    <a:pt x="5735" y="4068"/>
                    <a:pt x="5709" y="4067"/>
                    <a:pt x="5683" y="4067"/>
                  </a:cubicBezTo>
                  <a:cubicBezTo>
                    <a:pt x="4692" y="4066"/>
                    <a:pt x="3712" y="3857"/>
                    <a:pt x="2807" y="3455"/>
                  </a:cubicBezTo>
                  <a:cubicBezTo>
                    <a:pt x="2071" y="3120"/>
                    <a:pt x="1418" y="2629"/>
                    <a:pt x="893" y="2017"/>
                  </a:cubicBezTo>
                  <a:cubicBezTo>
                    <a:pt x="541" y="1598"/>
                    <a:pt x="282" y="1111"/>
                    <a:pt x="132" y="586"/>
                  </a:cubicBezTo>
                  <a:cubicBezTo>
                    <a:pt x="28" y="215"/>
                    <a:pt x="1" y="1"/>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45"/>
            <p:cNvSpPr/>
            <p:nvPr/>
          </p:nvSpPr>
          <p:spPr>
            <a:xfrm>
              <a:off x="4115425" y="1706707"/>
              <a:ext cx="175141" cy="80805"/>
            </a:xfrm>
            <a:custGeom>
              <a:avLst/>
              <a:gdLst/>
              <a:ahLst/>
              <a:cxnLst/>
              <a:rect l="l" t="t" r="r" b="b"/>
              <a:pathLst>
                <a:path w="13707" h="6324" extrusionOk="0">
                  <a:moveTo>
                    <a:pt x="44" y="1"/>
                  </a:moveTo>
                  <a:cubicBezTo>
                    <a:pt x="26" y="62"/>
                    <a:pt x="17" y="125"/>
                    <a:pt x="14" y="190"/>
                  </a:cubicBezTo>
                  <a:cubicBezTo>
                    <a:pt x="0" y="375"/>
                    <a:pt x="0" y="561"/>
                    <a:pt x="14" y="745"/>
                  </a:cubicBezTo>
                  <a:cubicBezTo>
                    <a:pt x="50" y="1425"/>
                    <a:pt x="212" y="2092"/>
                    <a:pt x="491" y="2713"/>
                  </a:cubicBezTo>
                  <a:cubicBezTo>
                    <a:pt x="898" y="3646"/>
                    <a:pt x="1523" y="4465"/>
                    <a:pt x="2314" y="5105"/>
                  </a:cubicBezTo>
                  <a:cubicBezTo>
                    <a:pt x="3321" y="5848"/>
                    <a:pt x="4532" y="6265"/>
                    <a:pt x="5784" y="6301"/>
                  </a:cubicBezTo>
                  <a:cubicBezTo>
                    <a:pt x="5967" y="6316"/>
                    <a:pt x="6149" y="6323"/>
                    <a:pt x="6331" y="6323"/>
                  </a:cubicBezTo>
                  <a:cubicBezTo>
                    <a:pt x="7940" y="6323"/>
                    <a:pt x="9503" y="5755"/>
                    <a:pt x="10743" y="4711"/>
                  </a:cubicBezTo>
                  <a:cubicBezTo>
                    <a:pt x="11139" y="4402"/>
                    <a:pt x="11496" y="4096"/>
                    <a:pt x="11810" y="3808"/>
                  </a:cubicBezTo>
                  <a:cubicBezTo>
                    <a:pt x="12439" y="3234"/>
                    <a:pt x="12913" y="2727"/>
                    <a:pt x="13232" y="2373"/>
                  </a:cubicBezTo>
                  <a:cubicBezTo>
                    <a:pt x="13407" y="2197"/>
                    <a:pt x="13566" y="2006"/>
                    <a:pt x="13706" y="1801"/>
                  </a:cubicBezTo>
                  <a:lnTo>
                    <a:pt x="13706" y="1801"/>
                  </a:lnTo>
                  <a:cubicBezTo>
                    <a:pt x="13508" y="1961"/>
                    <a:pt x="13319" y="2134"/>
                    <a:pt x="13142" y="2317"/>
                  </a:cubicBezTo>
                  <a:cubicBezTo>
                    <a:pt x="12801" y="2653"/>
                    <a:pt x="12311" y="3135"/>
                    <a:pt x="11673" y="3691"/>
                  </a:cubicBezTo>
                  <a:cubicBezTo>
                    <a:pt x="11354" y="3953"/>
                    <a:pt x="10996" y="4251"/>
                    <a:pt x="10600" y="4552"/>
                  </a:cubicBezTo>
                  <a:cubicBezTo>
                    <a:pt x="10190" y="4886"/>
                    <a:pt x="9744" y="5174"/>
                    <a:pt x="9275" y="5414"/>
                  </a:cubicBezTo>
                  <a:cubicBezTo>
                    <a:pt x="8309" y="5860"/>
                    <a:pt x="7262" y="6091"/>
                    <a:pt x="6203" y="6091"/>
                  </a:cubicBezTo>
                  <a:cubicBezTo>
                    <a:pt x="6058" y="6091"/>
                    <a:pt x="5913" y="6086"/>
                    <a:pt x="5768" y="6078"/>
                  </a:cubicBezTo>
                  <a:cubicBezTo>
                    <a:pt x="4561" y="6043"/>
                    <a:pt x="3391" y="5647"/>
                    <a:pt x="2413" y="4941"/>
                  </a:cubicBezTo>
                  <a:cubicBezTo>
                    <a:pt x="1638" y="4329"/>
                    <a:pt x="1020" y="3544"/>
                    <a:pt x="604" y="2649"/>
                  </a:cubicBezTo>
                  <a:cubicBezTo>
                    <a:pt x="319" y="2047"/>
                    <a:pt x="138" y="1400"/>
                    <a:pt x="74" y="736"/>
                  </a:cubicBezTo>
                  <a:cubicBezTo>
                    <a:pt x="51" y="556"/>
                    <a:pt x="41" y="375"/>
                    <a:pt x="44" y="194"/>
                  </a:cubicBezTo>
                  <a:cubicBezTo>
                    <a:pt x="53" y="130"/>
                    <a:pt x="53" y="64"/>
                    <a:pt x="4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45"/>
            <p:cNvSpPr/>
            <p:nvPr/>
          </p:nvSpPr>
          <p:spPr>
            <a:xfrm>
              <a:off x="4258903" y="1547487"/>
              <a:ext cx="108558" cy="166389"/>
            </a:xfrm>
            <a:custGeom>
              <a:avLst/>
              <a:gdLst/>
              <a:ahLst/>
              <a:cxnLst/>
              <a:rect l="l" t="t" r="r" b="b"/>
              <a:pathLst>
                <a:path w="8496" h="13022" extrusionOk="0">
                  <a:moveTo>
                    <a:pt x="4396" y="0"/>
                  </a:moveTo>
                  <a:cubicBezTo>
                    <a:pt x="4325" y="0"/>
                    <a:pt x="4253" y="3"/>
                    <a:pt x="4182" y="10"/>
                  </a:cubicBezTo>
                  <a:cubicBezTo>
                    <a:pt x="3079" y="184"/>
                    <a:pt x="2115" y="849"/>
                    <a:pt x="1560" y="1819"/>
                  </a:cubicBezTo>
                  <a:cubicBezTo>
                    <a:pt x="1018" y="2781"/>
                    <a:pt x="661" y="3835"/>
                    <a:pt x="505" y="4927"/>
                  </a:cubicBezTo>
                  <a:cubicBezTo>
                    <a:pt x="168" y="6736"/>
                    <a:pt x="0" y="8667"/>
                    <a:pt x="719" y="10354"/>
                  </a:cubicBezTo>
                  <a:cubicBezTo>
                    <a:pt x="1345" y="11825"/>
                    <a:pt x="2841" y="13021"/>
                    <a:pt x="4389" y="13021"/>
                  </a:cubicBezTo>
                  <a:cubicBezTo>
                    <a:pt x="4619" y="13021"/>
                    <a:pt x="4849" y="12995"/>
                    <a:pt x="5079" y="12939"/>
                  </a:cubicBezTo>
                  <a:cubicBezTo>
                    <a:pt x="6853" y="12508"/>
                    <a:pt x="7848" y="10566"/>
                    <a:pt x="8115" y="8757"/>
                  </a:cubicBezTo>
                  <a:cubicBezTo>
                    <a:pt x="8495" y="6050"/>
                    <a:pt x="7769" y="3306"/>
                    <a:pt x="6099" y="1141"/>
                  </a:cubicBezTo>
                  <a:lnTo>
                    <a:pt x="6099" y="1141"/>
                  </a:lnTo>
                  <a:lnTo>
                    <a:pt x="6728" y="1637"/>
                  </a:lnTo>
                  <a:cubicBezTo>
                    <a:pt x="6491" y="639"/>
                    <a:pt x="5428" y="0"/>
                    <a:pt x="43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45"/>
            <p:cNvSpPr/>
            <p:nvPr/>
          </p:nvSpPr>
          <p:spPr>
            <a:xfrm>
              <a:off x="4262200" y="1663328"/>
              <a:ext cx="43111" cy="8395"/>
            </a:xfrm>
            <a:custGeom>
              <a:avLst/>
              <a:gdLst/>
              <a:ahLst/>
              <a:cxnLst/>
              <a:rect l="l" t="t" r="r" b="b"/>
              <a:pathLst>
                <a:path w="3374" h="657" extrusionOk="0">
                  <a:moveTo>
                    <a:pt x="60" y="0"/>
                  </a:moveTo>
                  <a:lnTo>
                    <a:pt x="60" y="0"/>
                  </a:lnTo>
                  <a:cubicBezTo>
                    <a:pt x="0" y="5"/>
                    <a:pt x="116" y="242"/>
                    <a:pt x="431" y="366"/>
                  </a:cubicBezTo>
                  <a:cubicBezTo>
                    <a:pt x="818" y="527"/>
                    <a:pt x="1231" y="619"/>
                    <a:pt x="1650" y="638"/>
                  </a:cubicBezTo>
                  <a:cubicBezTo>
                    <a:pt x="1756" y="651"/>
                    <a:pt x="1862" y="657"/>
                    <a:pt x="1968" y="657"/>
                  </a:cubicBezTo>
                  <a:cubicBezTo>
                    <a:pt x="2461" y="657"/>
                    <a:pt x="2947" y="523"/>
                    <a:pt x="3373" y="267"/>
                  </a:cubicBezTo>
                  <a:lnTo>
                    <a:pt x="3373" y="267"/>
                  </a:lnTo>
                  <a:cubicBezTo>
                    <a:pt x="2809" y="356"/>
                    <a:pt x="2239" y="405"/>
                    <a:pt x="1668" y="414"/>
                  </a:cubicBezTo>
                  <a:cubicBezTo>
                    <a:pt x="1270" y="393"/>
                    <a:pt x="876" y="329"/>
                    <a:pt x="491" y="221"/>
                  </a:cubicBezTo>
                  <a:cubicBezTo>
                    <a:pt x="337" y="171"/>
                    <a:pt x="191" y="98"/>
                    <a:pt x="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45"/>
            <p:cNvSpPr/>
            <p:nvPr/>
          </p:nvSpPr>
          <p:spPr>
            <a:xfrm>
              <a:off x="4263746" y="1623232"/>
              <a:ext cx="52733" cy="3782"/>
            </a:xfrm>
            <a:custGeom>
              <a:avLst/>
              <a:gdLst/>
              <a:ahLst/>
              <a:cxnLst/>
              <a:rect l="l" t="t" r="r" b="b"/>
              <a:pathLst>
                <a:path w="4127" h="296" extrusionOk="0">
                  <a:moveTo>
                    <a:pt x="1262" y="0"/>
                  </a:moveTo>
                  <a:cubicBezTo>
                    <a:pt x="840" y="0"/>
                    <a:pt x="419" y="28"/>
                    <a:pt x="1" y="82"/>
                  </a:cubicBezTo>
                  <a:cubicBezTo>
                    <a:pt x="604" y="202"/>
                    <a:pt x="1217" y="262"/>
                    <a:pt x="1831" y="262"/>
                  </a:cubicBezTo>
                  <a:cubicBezTo>
                    <a:pt x="1907" y="262"/>
                    <a:pt x="1983" y="261"/>
                    <a:pt x="2059" y="259"/>
                  </a:cubicBezTo>
                  <a:cubicBezTo>
                    <a:pt x="2332" y="283"/>
                    <a:pt x="2605" y="295"/>
                    <a:pt x="2878" y="295"/>
                  </a:cubicBezTo>
                  <a:cubicBezTo>
                    <a:pt x="3296" y="295"/>
                    <a:pt x="3713" y="267"/>
                    <a:pt x="4126" y="211"/>
                  </a:cubicBezTo>
                  <a:cubicBezTo>
                    <a:pt x="3504" y="93"/>
                    <a:pt x="2874" y="32"/>
                    <a:pt x="2241" y="32"/>
                  </a:cubicBezTo>
                  <a:cubicBezTo>
                    <a:pt x="2183" y="32"/>
                    <a:pt x="2126" y="33"/>
                    <a:pt x="2068" y="34"/>
                  </a:cubicBezTo>
                  <a:cubicBezTo>
                    <a:pt x="1800" y="12"/>
                    <a:pt x="1531" y="0"/>
                    <a:pt x="12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45"/>
            <p:cNvSpPr/>
            <p:nvPr/>
          </p:nvSpPr>
          <p:spPr>
            <a:xfrm>
              <a:off x="4272537" y="1578191"/>
              <a:ext cx="35138" cy="4855"/>
            </a:xfrm>
            <a:custGeom>
              <a:avLst/>
              <a:gdLst/>
              <a:ahLst/>
              <a:cxnLst/>
              <a:rect l="l" t="t" r="r" b="b"/>
              <a:pathLst>
                <a:path w="2750" h="380" extrusionOk="0">
                  <a:moveTo>
                    <a:pt x="1161" y="1"/>
                  </a:moveTo>
                  <a:cubicBezTo>
                    <a:pt x="891" y="1"/>
                    <a:pt x="623" y="46"/>
                    <a:pt x="367" y="135"/>
                  </a:cubicBezTo>
                  <a:cubicBezTo>
                    <a:pt x="122" y="234"/>
                    <a:pt x="0" y="340"/>
                    <a:pt x="18" y="372"/>
                  </a:cubicBezTo>
                  <a:cubicBezTo>
                    <a:pt x="22" y="377"/>
                    <a:pt x="29" y="380"/>
                    <a:pt x="40" y="380"/>
                  </a:cubicBezTo>
                  <a:cubicBezTo>
                    <a:pt x="91" y="380"/>
                    <a:pt x="222" y="332"/>
                    <a:pt x="415" y="289"/>
                  </a:cubicBezTo>
                  <a:cubicBezTo>
                    <a:pt x="634" y="245"/>
                    <a:pt x="859" y="222"/>
                    <a:pt x="1083" y="222"/>
                  </a:cubicBezTo>
                  <a:cubicBezTo>
                    <a:pt x="1176" y="222"/>
                    <a:pt x="1269" y="226"/>
                    <a:pt x="1362" y="234"/>
                  </a:cubicBezTo>
                  <a:cubicBezTo>
                    <a:pt x="1895" y="295"/>
                    <a:pt x="2372" y="349"/>
                    <a:pt x="2603" y="349"/>
                  </a:cubicBezTo>
                  <a:cubicBezTo>
                    <a:pt x="2696" y="349"/>
                    <a:pt x="2749" y="340"/>
                    <a:pt x="2749" y="319"/>
                  </a:cubicBezTo>
                  <a:cubicBezTo>
                    <a:pt x="2315" y="130"/>
                    <a:pt x="1848" y="25"/>
                    <a:pt x="1376" y="10"/>
                  </a:cubicBezTo>
                  <a:cubicBezTo>
                    <a:pt x="1304" y="4"/>
                    <a:pt x="1233" y="1"/>
                    <a:pt x="11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45"/>
            <p:cNvSpPr/>
            <p:nvPr/>
          </p:nvSpPr>
          <p:spPr>
            <a:xfrm>
              <a:off x="4355936" y="1311832"/>
              <a:ext cx="403948" cy="327462"/>
            </a:xfrm>
            <a:custGeom>
              <a:avLst/>
              <a:gdLst/>
              <a:ahLst/>
              <a:cxnLst/>
              <a:rect l="l" t="t" r="r" b="b"/>
              <a:pathLst>
                <a:path w="31614" h="25628" extrusionOk="0">
                  <a:moveTo>
                    <a:pt x="20191" y="0"/>
                  </a:moveTo>
                  <a:cubicBezTo>
                    <a:pt x="17322" y="0"/>
                    <a:pt x="14454" y="1105"/>
                    <a:pt x="12280" y="3309"/>
                  </a:cubicBezTo>
                  <a:cubicBezTo>
                    <a:pt x="11160" y="4450"/>
                    <a:pt x="10269" y="5841"/>
                    <a:pt x="8942" y="6733"/>
                  </a:cubicBezTo>
                  <a:cubicBezTo>
                    <a:pt x="7442" y="7740"/>
                    <a:pt x="5577" y="7968"/>
                    <a:pt x="3898" y="8648"/>
                  </a:cubicBezTo>
                  <a:cubicBezTo>
                    <a:pt x="2218" y="9330"/>
                    <a:pt x="547" y="10725"/>
                    <a:pt x="598" y="12526"/>
                  </a:cubicBezTo>
                  <a:lnTo>
                    <a:pt x="1" y="23163"/>
                  </a:lnTo>
                  <a:cubicBezTo>
                    <a:pt x="55" y="24664"/>
                    <a:pt x="1616" y="25628"/>
                    <a:pt x="3137" y="25628"/>
                  </a:cubicBezTo>
                  <a:cubicBezTo>
                    <a:pt x="3502" y="25628"/>
                    <a:pt x="3865" y="25572"/>
                    <a:pt x="4204" y="25456"/>
                  </a:cubicBezTo>
                  <a:cubicBezTo>
                    <a:pt x="5957" y="24852"/>
                    <a:pt x="7115" y="23214"/>
                    <a:pt x="8045" y="21608"/>
                  </a:cubicBezTo>
                  <a:cubicBezTo>
                    <a:pt x="8976" y="20002"/>
                    <a:pt x="9845" y="18266"/>
                    <a:pt x="11361" y="17199"/>
                  </a:cubicBezTo>
                  <a:cubicBezTo>
                    <a:pt x="12601" y="16326"/>
                    <a:pt x="14059" y="16032"/>
                    <a:pt x="15579" y="16032"/>
                  </a:cubicBezTo>
                  <a:cubicBezTo>
                    <a:pt x="17143" y="16032"/>
                    <a:pt x="18773" y="16344"/>
                    <a:pt x="20299" y="16656"/>
                  </a:cubicBezTo>
                  <a:cubicBezTo>
                    <a:pt x="21658" y="16933"/>
                    <a:pt x="23114" y="17175"/>
                    <a:pt x="24518" y="17175"/>
                  </a:cubicBezTo>
                  <a:cubicBezTo>
                    <a:pt x="26227" y="17175"/>
                    <a:pt x="27860" y="16817"/>
                    <a:pt x="29150" y="15729"/>
                  </a:cubicBezTo>
                  <a:cubicBezTo>
                    <a:pt x="31175" y="14008"/>
                    <a:pt x="31614" y="10992"/>
                    <a:pt x="30968" y="8408"/>
                  </a:cubicBezTo>
                  <a:cubicBezTo>
                    <a:pt x="30473" y="6433"/>
                    <a:pt x="29445" y="4631"/>
                    <a:pt x="27994" y="3202"/>
                  </a:cubicBezTo>
                  <a:cubicBezTo>
                    <a:pt x="25830" y="1066"/>
                    <a:pt x="23009" y="0"/>
                    <a:pt x="201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45"/>
            <p:cNvSpPr/>
            <p:nvPr/>
          </p:nvSpPr>
          <p:spPr>
            <a:xfrm>
              <a:off x="4285442" y="1380958"/>
              <a:ext cx="547695" cy="545216"/>
            </a:xfrm>
            <a:custGeom>
              <a:avLst/>
              <a:gdLst/>
              <a:ahLst/>
              <a:cxnLst/>
              <a:rect l="l" t="t" r="r" b="b"/>
              <a:pathLst>
                <a:path w="42864" h="42670" extrusionOk="0">
                  <a:moveTo>
                    <a:pt x="27147" y="1"/>
                  </a:moveTo>
                  <a:cubicBezTo>
                    <a:pt x="26663" y="1"/>
                    <a:pt x="26173" y="28"/>
                    <a:pt x="25680" y="85"/>
                  </a:cubicBezTo>
                  <a:cubicBezTo>
                    <a:pt x="24276" y="244"/>
                    <a:pt x="22910" y="635"/>
                    <a:pt x="21634" y="1242"/>
                  </a:cubicBezTo>
                  <a:lnTo>
                    <a:pt x="6237" y="8107"/>
                  </a:lnTo>
                  <a:cubicBezTo>
                    <a:pt x="6435" y="9623"/>
                    <a:pt x="5340" y="10974"/>
                    <a:pt x="4251" y="12043"/>
                  </a:cubicBezTo>
                  <a:cubicBezTo>
                    <a:pt x="3161" y="13112"/>
                    <a:pt x="1933" y="14244"/>
                    <a:pt x="1739" y="15755"/>
                  </a:cubicBezTo>
                  <a:cubicBezTo>
                    <a:pt x="1515" y="17527"/>
                    <a:pt x="2803" y="19266"/>
                    <a:pt x="2428" y="21006"/>
                  </a:cubicBezTo>
                  <a:cubicBezTo>
                    <a:pt x="2191" y="22113"/>
                    <a:pt x="1334" y="22965"/>
                    <a:pt x="813" y="23970"/>
                  </a:cubicBezTo>
                  <a:cubicBezTo>
                    <a:pt x="116" y="25415"/>
                    <a:pt x="1" y="27074"/>
                    <a:pt x="490" y="28604"/>
                  </a:cubicBezTo>
                  <a:cubicBezTo>
                    <a:pt x="921" y="30129"/>
                    <a:pt x="1654" y="33532"/>
                    <a:pt x="2712" y="34717"/>
                  </a:cubicBezTo>
                  <a:cubicBezTo>
                    <a:pt x="5642" y="37989"/>
                    <a:pt x="10302" y="40814"/>
                    <a:pt x="14583" y="41798"/>
                  </a:cubicBezTo>
                  <a:cubicBezTo>
                    <a:pt x="17405" y="42445"/>
                    <a:pt x="20299" y="42669"/>
                    <a:pt x="23199" y="42669"/>
                  </a:cubicBezTo>
                  <a:cubicBezTo>
                    <a:pt x="24699" y="42669"/>
                    <a:pt x="26200" y="42609"/>
                    <a:pt x="27694" y="42517"/>
                  </a:cubicBezTo>
                  <a:cubicBezTo>
                    <a:pt x="31282" y="42297"/>
                    <a:pt x="35409" y="42460"/>
                    <a:pt x="38402" y="37525"/>
                  </a:cubicBezTo>
                  <a:cubicBezTo>
                    <a:pt x="39948" y="34967"/>
                    <a:pt x="40719" y="31569"/>
                    <a:pt x="41541" y="28695"/>
                  </a:cubicBezTo>
                  <a:cubicBezTo>
                    <a:pt x="42248" y="26218"/>
                    <a:pt x="42864" y="23570"/>
                    <a:pt x="42124" y="21102"/>
                  </a:cubicBezTo>
                  <a:cubicBezTo>
                    <a:pt x="41693" y="19663"/>
                    <a:pt x="40831" y="18388"/>
                    <a:pt x="40400" y="16950"/>
                  </a:cubicBezTo>
                  <a:cubicBezTo>
                    <a:pt x="39870" y="15153"/>
                    <a:pt x="40064" y="13229"/>
                    <a:pt x="39849" y="11351"/>
                  </a:cubicBezTo>
                  <a:cubicBezTo>
                    <a:pt x="39104" y="4820"/>
                    <a:pt x="33567" y="1"/>
                    <a:pt x="271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45"/>
            <p:cNvSpPr/>
            <p:nvPr/>
          </p:nvSpPr>
          <p:spPr>
            <a:xfrm>
              <a:off x="4443091" y="2009624"/>
              <a:ext cx="307" cy="2044"/>
            </a:xfrm>
            <a:custGeom>
              <a:avLst/>
              <a:gdLst/>
              <a:ahLst/>
              <a:cxnLst/>
              <a:rect l="l" t="t" r="r" b="b"/>
              <a:pathLst>
                <a:path w="24" h="160" extrusionOk="0">
                  <a:moveTo>
                    <a:pt x="1" y="0"/>
                  </a:moveTo>
                  <a:cubicBezTo>
                    <a:pt x="1" y="0"/>
                    <a:pt x="1" y="107"/>
                    <a:pt x="23" y="159"/>
                  </a:cubicBezTo>
                  <a:lnTo>
                    <a:pt x="1"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45"/>
            <p:cNvSpPr/>
            <p:nvPr/>
          </p:nvSpPr>
          <p:spPr>
            <a:xfrm>
              <a:off x="4419632" y="1424044"/>
              <a:ext cx="360900" cy="690560"/>
            </a:xfrm>
            <a:custGeom>
              <a:avLst/>
              <a:gdLst/>
              <a:ahLst/>
              <a:cxnLst/>
              <a:rect l="l" t="t" r="r" b="b"/>
              <a:pathLst>
                <a:path w="28245" h="54045" extrusionOk="0">
                  <a:moveTo>
                    <a:pt x="19376" y="0"/>
                  </a:moveTo>
                  <a:cubicBezTo>
                    <a:pt x="19170" y="0"/>
                    <a:pt x="18960" y="12"/>
                    <a:pt x="18748" y="35"/>
                  </a:cubicBezTo>
                  <a:lnTo>
                    <a:pt x="2729" y="4122"/>
                  </a:lnTo>
                  <a:cubicBezTo>
                    <a:pt x="1170" y="4289"/>
                    <a:pt x="1" y="5622"/>
                    <a:pt x="38" y="7189"/>
                  </a:cubicBezTo>
                  <a:lnTo>
                    <a:pt x="1795" y="44968"/>
                  </a:lnTo>
                  <a:cubicBezTo>
                    <a:pt x="1820" y="45609"/>
                    <a:pt x="1966" y="46241"/>
                    <a:pt x="2227" y="46828"/>
                  </a:cubicBezTo>
                  <a:cubicBezTo>
                    <a:pt x="3222" y="49020"/>
                    <a:pt x="6153" y="54045"/>
                    <a:pt x="12114" y="54045"/>
                  </a:cubicBezTo>
                  <a:cubicBezTo>
                    <a:pt x="13275" y="54045"/>
                    <a:pt x="14551" y="53854"/>
                    <a:pt x="15949" y="53415"/>
                  </a:cubicBezTo>
                  <a:cubicBezTo>
                    <a:pt x="18051" y="52756"/>
                    <a:pt x="19012" y="50456"/>
                    <a:pt x="19425" y="48095"/>
                  </a:cubicBezTo>
                  <a:cubicBezTo>
                    <a:pt x="19425" y="47815"/>
                    <a:pt x="19542" y="47565"/>
                    <a:pt x="19546" y="47297"/>
                  </a:cubicBezTo>
                  <a:cubicBezTo>
                    <a:pt x="19752" y="45537"/>
                    <a:pt x="19774" y="43758"/>
                    <a:pt x="19611" y="41992"/>
                  </a:cubicBezTo>
                  <a:cubicBezTo>
                    <a:pt x="19640" y="38946"/>
                    <a:pt x="19637" y="37655"/>
                    <a:pt x="19636" y="37624"/>
                  </a:cubicBezTo>
                  <a:lnTo>
                    <a:pt x="19636" y="37624"/>
                  </a:lnTo>
                  <a:cubicBezTo>
                    <a:pt x="19636" y="37624"/>
                    <a:pt x="19637" y="37624"/>
                    <a:pt x="19639" y="37624"/>
                  </a:cubicBezTo>
                  <a:cubicBezTo>
                    <a:pt x="19799" y="37624"/>
                    <a:pt x="26230" y="36411"/>
                    <a:pt x="27561" y="27929"/>
                  </a:cubicBezTo>
                  <a:cubicBezTo>
                    <a:pt x="28244" y="23660"/>
                    <a:pt x="28011" y="16660"/>
                    <a:pt x="27642" y="10941"/>
                  </a:cubicBezTo>
                  <a:cubicBezTo>
                    <a:pt x="27320" y="6006"/>
                    <a:pt x="24156" y="0"/>
                    <a:pt x="19376"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45"/>
            <p:cNvSpPr/>
            <p:nvPr/>
          </p:nvSpPr>
          <p:spPr>
            <a:xfrm>
              <a:off x="4711687" y="1622670"/>
              <a:ext cx="28277" cy="26961"/>
            </a:xfrm>
            <a:custGeom>
              <a:avLst/>
              <a:gdLst/>
              <a:ahLst/>
              <a:cxnLst/>
              <a:rect l="l" t="t" r="r" b="b"/>
              <a:pathLst>
                <a:path w="2213" h="2110" extrusionOk="0">
                  <a:moveTo>
                    <a:pt x="1152" y="1"/>
                  </a:moveTo>
                  <a:cubicBezTo>
                    <a:pt x="1123" y="1"/>
                    <a:pt x="1093" y="2"/>
                    <a:pt x="1064" y="4"/>
                  </a:cubicBezTo>
                  <a:cubicBezTo>
                    <a:pt x="469" y="28"/>
                    <a:pt x="1" y="521"/>
                    <a:pt x="8" y="1115"/>
                  </a:cubicBezTo>
                  <a:cubicBezTo>
                    <a:pt x="8" y="1126"/>
                    <a:pt x="10" y="1136"/>
                    <a:pt x="10" y="1147"/>
                  </a:cubicBezTo>
                  <a:cubicBezTo>
                    <a:pt x="55" y="1694"/>
                    <a:pt x="515" y="2110"/>
                    <a:pt x="1054" y="2110"/>
                  </a:cubicBezTo>
                  <a:cubicBezTo>
                    <a:pt x="1084" y="2110"/>
                    <a:pt x="1114" y="2108"/>
                    <a:pt x="1145" y="2106"/>
                  </a:cubicBezTo>
                  <a:cubicBezTo>
                    <a:pt x="1742" y="2085"/>
                    <a:pt x="2212" y="1592"/>
                    <a:pt x="2205" y="995"/>
                  </a:cubicBezTo>
                  <a:cubicBezTo>
                    <a:pt x="2205" y="987"/>
                    <a:pt x="2203" y="977"/>
                    <a:pt x="2203" y="968"/>
                  </a:cubicBezTo>
                  <a:cubicBezTo>
                    <a:pt x="2156" y="417"/>
                    <a:pt x="1695" y="1"/>
                    <a:pt x="11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45"/>
            <p:cNvSpPr/>
            <p:nvPr/>
          </p:nvSpPr>
          <p:spPr>
            <a:xfrm>
              <a:off x="4697299" y="1595645"/>
              <a:ext cx="57103" cy="15026"/>
            </a:xfrm>
            <a:custGeom>
              <a:avLst/>
              <a:gdLst/>
              <a:ahLst/>
              <a:cxnLst/>
              <a:rect l="l" t="t" r="r" b="b"/>
              <a:pathLst>
                <a:path w="4469" h="1176" extrusionOk="0">
                  <a:moveTo>
                    <a:pt x="2291" y="1"/>
                  </a:moveTo>
                  <a:cubicBezTo>
                    <a:pt x="2282" y="1"/>
                    <a:pt x="2273" y="1"/>
                    <a:pt x="2263" y="1"/>
                  </a:cubicBezTo>
                  <a:cubicBezTo>
                    <a:pt x="2258" y="1"/>
                    <a:pt x="2253" y="1"/>
                    <a:pt x="2249" y="1"/>
                  </a:cubicBezTo>
                  <a:cubicBezTo>
                    <a:pt x="1631" y="1"/>
                    <a:pt x="1027" y="190"/>
                    <a:pt x="519" y="543"/>
                  </a:cubicBezTo>
                  <a:cubicBezTo>
                    <a:pt x="144" y="819"/>
                    <a:pt x="1" y="1077"/>
                    <a:pt x="66" y="1142"/>
                  </a:cubicBezTo>
                  <a:cubicBezTo>
                    <a:pt x="80" y="1158"/>
                    <a:pt x="103" y="1165"/>
                    <a:pt x="134" y="1165"/>
                  </a:cubicBezTo>
                  <a:cubicBezTo>
                    <a:pt x="389" y="1165"/>
                    <a:pt x="1194" y="690"/>
                    <a:pt x="2245" y="686"/>
                  </a:cubicBezTo>
                  <a:cubicBezTo>
                    <a:pt x="2250" y="686"/>
                    <a:pt x="2254" y="686"/>
                    <a:pt x="2258" y="686"/>
                  </a:cubicBezTo>
                  <a:cubicBezTo>
                    <a:pt x="3309" y="686"/>
                    <a:pt x="4085" y="1175"/>
                    <a:pt x="4334" y="1175"/>
                  </a:cubicBezTo>
                  <a:cubicBezTo>
                    <a:pt x="4363" y="1175"/>
                    <a:pt x="4385" y="1169"/>
                    <a:pt x="4399" y="1154"/>
                  </a:cubicBezTo>
                  <a:cubicBezTo>
                    <a:pt x="4468" y="1089"/>
                    <a:pt x="4342" y="827"/>
                    <a:pt x="3987" y="552"/>
                  </a:cubicBezTo>
                  <a:cubicBezTo>
                    <a:pt x="3493" y="194"/>
                    <a:pt x="2900" y="1"/>
                    <a:pt x="22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45"/>
            <p:cNvSpPr/>
            <p:nvPr/>
          </p:nvSpPr>
          <p:spPr>
            <a:xfrm>
              <a:off x="4561845" y="1622670"/>
              <a:ext cx="28289" cy="26961"/>
            </a:xfrm>
            <a:custGeom>
              <a:avLst/>
              <a:gdLst/>
              <a:ahLst/>
              <a:cxnLst/>
              <a:rect l="l" t="t" r="r" b="b"/>
              <a:pathLst>
                <a:path w="2214" h="2110" extrusionOk="0">
                  <a:moveTo>
                    <a:pt x="1155" y="1"/>
                  </a:moveTo>
                  <a:cubicBezTo>
                    <a:pt x="1126" y="1"/>
                    <a:pt x="1096" y="2"/>
                    <a:pt x="1067" y="4"/>
                  </a:cubicBezTo>
                  <a:cubicBezTo>
                    <a:pt x="471" y="25"/>
                    <a:pt x="1" y="519"/>
                    <a:pt x="11" y="1115"/>
                  </a:cubicBezTo>
                  <a:cubicBezTo>
                    <a:pt x="11" y="1126"/>
                    <a:pt x="13" y="1136"/>
                    <a:pt x="13" y="1147"/>
                  </a:cubicBezTo>
                  <a:cubicBezTo>
                    <a:pt x="58" y="1694"/>
                    <a:pt x="517" y="2110"/>
                    <a:pt x="1057" y="2110"/>
                  </a:cubicBezTo>
                  <a:cubicBezTo>
                    <a:pt x="1087" y="2110"/>
                    <a:pt x="1117" y="2108"/>
                    <a:pt x="1148" y="2106"/>
                  </a:cubicBezTo>
                  <a:cubicBezTo>
                    <a:pt x="1744" y="2085"/>
                    <a:pt x="2213" y="1591"/>
                    <a:pt x="2203" y="995"/>
                  </a:cubicBezTo>
                  <a:cubicBezTo>
                    <a:pt x="2203" y="984"/>
                    <a:pt x="2201" y="974"/>
                    <a:pt x="2201" y="963"/>
                  </a:cubicBezTo>
                  <a:cubicBezTo>
                    <a:pt x="2154" y="415"/>
                    <a:pt x="1695" y="1"/>
                    <a:pt x="1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45"/>
            <p:cNvSpPr/>
            <p:nvPr/>
          </p:nvSpPr>
          <p:spPr>
            <a:xfrm>
              <a:off x="4548493" y="1598610"/>
              <a:ext cx="57077" cy="15039"/>
            </a:xfrm>
            <a:custGeom>
              <a:avLst/>
              <a:gdLst/>
              <a:ahLst/>
              <a:cxnLst/>
              <a:rect l="l" t="t" r="r" b="b"/>
              <a:pathLst>
                <a:path w="4467" h="1177" extrusionOk="0">
                  <a:moveTo>
                    <a:pt x="2231" y="0"/>
                  </a:moveTo>
                  <a:cubicBezTo>
                    <a:pt x="1611" y="0"/>
                    <a:pt x="1006" y="191"/>
                    <a:pt x="496" y="544"/>
                  </a:cubicBezTo>
                  <a:cubicBezTo>
                    <a:pt x="139" y="818"/>
                    <a:pt x="1" y="1081"/>
                    <a:pt x="65" y="1147"/>
                  </a:cubicBezTo>
                  <a:cubicBezTo>
                    <a:pt x="79" y="1162"/>
                    <a:pt x="101" y="1169"/>
                    <a:pt x="132" y="1169"/>
                  </a:cubicBezTo>
                  <a:cubicBezTo>
                    <a:pt x="384" y="1169"/>
                    <a:pt x="1191" y="697"/>
                    <a:pt x="2245" y="689"/>
                  </a:cubicBezTo>
                  <a:cubicBezTo>
                    <a:pt x="2252" y="689"/>
                    <a:pt x="2259" y="689"/>
                    <a:pt x="2267" y="689"/>
                  </a:cubicBezTo>
                  <a:cubicBezTo>
                    <a:pt x="3313" y="689"/>
                    <a:pt x="4085" y="1176"/>
                    <a:pt x="4333" y="1176"/>
                  </a:cubicBezTo>
                  <a:cubicBezTo>
                    <a:pt x="4362" y="1176"/>
                    <a:pt x="4384" y="1169"/>
                    <a:pt x="4398" y="1155"/>
                  </a:cubicBezTo>
                  <a:cubicBezTo>
                    <a:pt x="4467" y="1104"/>
                    <a:pt x="4342" y="845"/>
                    <a:pt x="3968" y="553"/>
                  </a:cubicBezTo>
                  <a:cubicBezTo>
                    <a:pt x="3471" y="194"/>
                    <a:pt x="2873" y="0"/>
                    <a:pt x="2259" y="0"/>
                  </a:cubicBezTo>
                  <a:cubicBezTo>
                    <a:pt x="2255" y="0"/>
                    <a:pt x="2250" y="0"/>
                    <a:pt x="2245" y="0"/>
                  </a:cubicBezTo>
                  <a:cubicBezTo>
                    <a:pt x="2240" y="0"/>
                    <a:pt x="2235" y="0"/>
                    <a:pt x="22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45"/>
            <p:cNvSpPr/>
            <p:nvPr/>
          </p:nvSpPr>
          <p:spPr>
            <a:xfrm>
              <a:off x="4651019" y="1599415"/>
              <a:ext cx="47839" cy="126842"/>
            </a:xfrm>
            <a:custGeom>
              <a:avLst/>
              <a:gdLst/>
              <a:ahLst/>
              <a:cxnLst/>
              <a:rect l="l" t="t" r="r" b="b"/>
              <a:pathLst>
                <a:path w="3744" h="9927" extrusionOk="0">
                  <a:moveTo>
                    <a:pt x="134" y="1"/>
                  </a:moveTo>
                  <a:cubicBezTo>
                    <a:pt x="133" y="1"/>
                    <a:pt x="131" y="1"/>
                    <a:pt x="130" y="2"/>
                  </a:cubicBezTo>
                  <a:cubicBezTo>
                    <a:pt x="1" y="62"/>
                    <a:pt x="906" y="2755"/>
                    <a:pt x="2155" y="6032"/>
                  </a:cubicBezTo>
                  <a:cubicBezTo>
                    <a:pt x="2470" y="6838"/>
                    <a:pt x="2767" y="7605"/>
                    <a:pt x="3056" y="8336"/>
                  </a:cubicBezTo>
                  <a:cubicBezTo>
                    <a:pt x="3212" y="8608"/>
                    <a:pt x="3282" y="8920"/>
                    <a:pt x="3258" y="9232"/>
                  </a:cubicBezTo>
                  <a:cubicBezTo>
                    <a:pt x="3206" y="9440"/>
                    <a:pt x="2922" y="9500"/>
                    <a:pt x="2620" y="9530"/>
                  </a:cubicBezTo>
                  <a:cubicBezTo>
                    <a:pt x="1427" y="9684"/>
                    <a:pt x="694" y="9815"/>
                    <a:pt x="694" y="9882"/>
                  </a:cubicBezTo>
                  <a:cubicBezTo>
                    <a:pt x="696" y="9911"/>
                    <a:pt x="846" y="9927"/>
                    <a:pt x="1119" y="9927"/>
                  </a:cubicBezTo>
                  <a:cubicBezTo>
                    <a:pt x="1456" y="9927"/>
                    <a:pt x="1981" y="9903"/>
                    <a:pt x="2646" y="9852"/>
                  </a:cubicBezTo>
                  <a:cubicBezTo>
                    <a:pt x="2818" y="9851"/>
                    <a:pt x="2991" y="9827"/>
                    <a:pt x="3158" y="9779"/>
                  </a:cubicBezTo>
                  <a:cubicBezTo>
                    <a:pt x="3381" y="9720"/>
                    <a:pt x="3564" y="9561"/>
                    <a:pt x="3653" y="9350"/>
                  </a:cubicBezTo>
                  <a:cubicBezTo>
                    <a:pt x="3743" y="8947"/>
                    <a:pt x="3686" y="8527"/>
                    <a:pt x="3494" y="8164"/>
                  </a:cubicBezTo>
                  <a:cubicBezTo>
                    <a:pt x="3221" y="7430"/>
                    <a:pt x="2934" y="6656"/>
                    <a:pt x="2632" y="5847"/>
                  </a:cubicBezTo>
                  <a:cubicBezTo>
                    <a:pt x="1397" y="2623"/>
                    <a:pt x="284" y="1"/>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45"/>
            <p:cNvSpPr/>
            <p:nvPr/>
          </p:nvSpPr>
          <p:spPr>
            <a:xfrm>
              <a:off x="4523947" y="1865941"/>
              <a:ext cx="146903" cy="66379"/>
            </a:xfrm>
            <a:custGeom>
              <a:avLst/>
              <a:gdLst/>
              <a:ahLst/>
              <a:cxnLst/>
              <a:rect l="l" t="t" r="r" b="b"/>
              <a:pathLst>
                <a:path w="11497" h="5195" extrusionOk="0">
                  <a:moveTo>
                    <a:pt x="0" y="0"/>
                  </a:moveTo>
                  <a:cubicBezTo>
                    <a:pt x="0" y="0"/>
                    <a:pt x="2540" y="5194"/>
                    <a:pt x="9897" y="5194"/>
                  </a:cubicBezTo>
                  <a:cubicBezTo>
                    <a:pt x="10407" y="5194"/>
                    <a:pt x="10940" y="5169"/>
                    <a:pt x="11496" y="5116"/>
                  </a:cubicBezTo>
                  <a:lnTo>
                    <a:pt x="11487" y="3061"/>
                  </a:lnTo>
                  <a:cubicBezTo>
                    <a:pt x="11376" y="3063"/>
                    <a:pt x="11265" y="3063"/>
                    <a:pt x="11155" y="3063"/>
                  </a:cubicBezTo>
                  <a:cubicBezTo>
                    <a:pt x="7231" y="3063"/>
                    <a:pt x="3377" y="2006"/>
                    <a:pt x="0"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45"/>
            <p:cNvSpPr/>
            <p:nvPr/>
          </p:nvSpPr>
          <p:spPr>
            <a:xfrm>
              <a:off x="4607307" y="1751710"/>
              <a:ext cx="48043" cy="33566"/>
            </a:xfrm>
            <a:custGeom>
              <a:avLst/>
              <a:gdLst/>
              <a:ahLst/>
              <a:cxnLst/>
              <a:rect l="l" t="t" r="r" b="b"/>
              <a:pathLst>
                <a:path w="3760" h="2627" extrusionOk="0">
                  <a:moveTo>
                    <a:pt x="1945" y="0"/>
                  </a:moveTo>
                  <a:cubicBezTo>
                    <a:pt x="1864" y="0"/>
                    <a:pt x="1784" y="5"/>
                    <a:pt x="1703" y="14"/>
                  </a:cubicBezTo>
                  <a:cubicBezTo>
                    <a:pt x="1176" y="64"/>
                    <a:pt x="691" y="325"/>
                    <a:pt x="359" y="738"/>
                  </a:cubicBezTo>
                  <a:cubicBezTo>
                    <a:pt x="38" y="1143"/>
                    <a:pt x="0" y="1707"/>
                    <a:pt x="269" y="2150"/>
                  </a:cubicBezTo>
                  <a:cubicBezTo>
                    <a:pt x="548" y="2459"/>
                    <a:pt x="938" y="2626"/>
                    <a:pt x="1339" y="2626"/>
                  </a:cubicBezTo>
                  <a:cubicBezTo>
                    <a:pt x="1501" y="2626"/>
                    <a:pt x="1665" y="2599"/>
                    <a:pt x="1824" y="2542"/>
                  </a:cubicBezTo>
                  <a:cubicBezTo>
                    <a:pt x="2383" y="2341"/>
                    <a:pt x="2896" y="2033"/>
                    <a:pt x="3336" y="1634"/>
                  </a:cubicBezTo>
                  <a:cubicBezTo>
                    <a:pt x="3470" y="1539"/>
                    <a:pt x="3584" y="1419"/>
                    <a:pt x="3672" y="1281"/>
                  </a:cubicBezTo>
                  <a:cubicBezTo>
                    <a:pt x="3759" y="1150"/>
                    <a:pt x="3759" y="981"/>
                    <a:pt x="3672" y="850"/>
                  </a:cubicBezTo>
                  <a:lnTo>
                    <a:pt x="3620" y="802"/>
                  </a:lnTo>
                  <a:cubicBezTo>
                    <a:pt x="3208" y="292"/>
                    <a:pt x="2592" y="0"/>
                    <a:pt x="1945"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45"/>
            <p:cNvSpPr/>
            <p:nvPr/>
          </p:nvSpPr>
          <p:spPr>
            <a:xfrm>
              <a:off x="4612418" y="1736249"/>
              <a:ext cx="51161" cy="43444"/>
            </a:xfrm>
            <a:custGeom>
              <a:avLst/>
              <a:gdLst/>
              <a:ahLst/>
              <a:cxnLst/>
              <a:rect l="l" t="t" r="r" b="b"/>
              <a:pathLst>
                <a:path w="4004" h="3400" extrusionOk="0">
                  <a:moveTo>
                    <a:pt x="228" y="0"/>
                  </a:moveTo>
                  <a:cubicBezTo>
                    <a:pt x="138" y="0"/>
                    <a:pt x="0" y="318"/>
                    <a:pt x="42" y="850"/>
                  </a:cubicBezTo>
                  <a:cubicBezTo>
                    <a:pt x="127" y="1568"/>
                    <a:pt x="488" y="2225"/>
                    <a:pt x="1051" y="2682"/>
                  </a:cubicBezTo>
                  <a:cubicBezTo>
                    <a:pt x="1618" y="3146"/>
                    <a:pt x="2330" y="3400"/>
                    <a:pt x="3064" y="3400"/>
                  </a:cubicBezTo>
                  <a:cubicBezTo>
                    <a:pt x="3083" y="3400"/>
                    <a:pt x="3102" y="3400"/>
                    <a:pt x="3121" y="3399"/>
                  </a:cubicBezTo>
                  <a:cubicBezTo>
                    <a:pt x="3699" y="3383"/>
                    <a:pt x="4003" y="3210"/>
                    <a:pt x="4003" y="3132"/>
                  </a:cubicBezTo>
                  <a:cubicBezTo>
                    <a:pt x="3996" y="2952"/>
                    <a:pt x="2618" y="3077"/>
                    <a:pt x="1523" y="2185"/>
                  </a:cubicBezTo>
                  <a:cubicBezTo>
                    <a:pt x="429" y="1293"/>
                    <a:pt x="425" y="1"/>
                    <a:pt x="231" y="1"/>
                  </a:cubicBezTo>
                  <a:cubicBezTo>
                    <a:pt x="230" y="1"/>
                    <a:pt x="229" y="0"/>
                    <a:pt x="2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45"/>
            <p:cNvSpPr/>
            <p:nvPr/>
          </p:nvSpPr>
          <p:spPr>
            <a:xfrm>
              <a:off x="4541554" y="1575725"/>
              <a:ext cx="70468" cy="20393"/>
            </a:xfrm>
            <a:custGeom>
              <a:avLst/>
              <a:gdLst/>
              <a:ahLst/>
              <a:cxnLst/>
              <a:rect l="l" t="t" r="r" b="b"/>
              <a:pathLst>
                <a:path w="5515" h="1596" extrusionOk="0">
                  <a:moveTo>
                    <a:pt x="3176" y="0"/>
                  </a:moveTo>
                  <a:cubicBezTo>
                    <a:pt x="2291" y="0"/>
                    <a:pt x="1412" y="250"/>
                    <a:pt x="647" y="736"/>
                  </a:cubicBezTo>
                  <a:cubicBezTo>
                    <a:pt x="196" y="1060"/>
                    <a:pt x="0" y="1353"/>
                    <a:pt x="83" y="1491"/>
                  </a:cubicBezTo>
                  <a:cubicBezTo>
                    <a:pt x="131" y="1566"/>
                    <a:pt x="242" y="1596"/>
                    <a:pt x="405" y="1596"/>
                  </a:cubicBezTo>
                  <a:cubicBezTo>
                    <a:pt x="869" y="1596"/>
                    <a:pt x="1751" y="1355"/>
                    <a:pt x="2784" y="1228"/>
                  </a:cubicBezTo>
                  <a:cubicBezTo>
                    <a:pt x="4180" y="1056"/>
                    <a:pt x="5355" y="1206"/>
                    <a:pt x="5471" y="883"/>
                  </a:cubicBezTo>
                  <a:cubicBezTo>
                    <a:pt x="5514" y="728"/>
                    <a:pt x="5264" y="478"/>
                    <a:pt x="4752" y="272"/>
                  </a:cubicBezTo>
                  <a:cubicBezTo>
                    <a:pt x="4240" y="90"/>
                    <a:pt x="3707" y="0"/>
                    <a:pt x="31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45"/>
            <p:cNvSpPr/>
            <p:nvPr/>
          </p:nvSpPr>
          <p:spPr>
            <a:xfrm>
              <a:off x="4695485" y="1551205"/>
              <a:ext cx="53512" cy="16905"/>
            </a:xfrm>
            <a:custGeom>
              <a:avLst/>
              <a:gdLst/>
              <a:ahLst/>
              <a:cxnLst/>
              <a:rect l="l" t="t" r="r" b="b"/>
              <a:pathLst>
                <a:path w="4188" h="1323" extrusionOk="0">
                  <a:moveTo>
                    <a:pt x="2041" y="1"/>
                  </a:moveTo>
                  <a:cubicBezTo>
                    <a:pt x="1505" y="1"/>
                    <a:pt x="969" y="149"/>
                    <a:pt x="496" y="447"/>
                  </a:cubicBezTo>
                  <a:cubicBezTo>
                    <a:pt x="134" y="705"/>
                    <a:pt x="0" y="972"/>
                    <a:pt x="86" y="1109"/>
                  </a:cubicBezTo>
                  <a:cubicBezTo>
                    <a:pt x="170" y="1230"/>
                    <a:pt x="372" y="1264"/>
                    <a:pt x="653" y="1264"/>
                  </a:cubicBezTo>
                  <a:cubicBezTo>
                    <a:pt x="1024" y="1264"/>
                    <a:pt x="1531" y="1205"/>
                    <a:pt x="2090" y="1205"/>
                  </a:cubicBezTo>
                  <a:cubicBezTo>
                    <a:pt x="2744" y="1205"/>
                    <a:pt x="3327" y="1323"/>
                    <a:pt x="3703" y="1323"/>
                  </a:cubicBezTo>
                  <a:cubicBezTo>
                    <a:pt x="3892" y="1323"/>
                    <a:pt x="4029" y="1293"/>
                    <a:pt x="4097" y="1205"/>
                  </a:cubicBezTo>
                  <a:cubicBezTo>
                    <a:pt x="4187" y="1071"/>
                    <a:pt x="4076" y="795"/>
                    <a:pt x="3726" y="541"/>
                  </a:cubicBezTo>
                  <a:cubicBezTo>
                    <a:pt x="3223" y="182"/>
                    <a:pt x="2633" y="1"/>
                    <a:pt x="20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45"/>
            <p:cNvSpPr/>
            <p:nvPr/>
          </p:nvSpPr>
          <p:spPr>
            <a:xfrm>
              <a:off x="4377939" y="1400597"/>
              <a:ext cx="312231" cy="443213"/>
            </a:xfrm>
            <a:custGeom>
              <a:avLst/>
              <a:gdLst/>
              <a:ahLst/>
              <a:cxnLst/>
              <a:rect l="l" t="t" r="r" b="b"/>
              <a:pathLst>
                <a:path w="24436" h="34687" extrusionOk="0">
                  <a:moveTo>
                    <a:pt x="23656" y="1"/>
                  </a:moveTo>
                  <a:lnTo>
                    <a:pt x="23656" y="1"/>
                  </a:lnTo>
                  <a:cubicBezTo>
                    <a:pt x="17243" y="769"/>
                    <a:pt x="10944" y="2299"/>
                    <a:pt x="4893" y="4558"/>
                  </a:cubicBezTo>
                  <a:cubicBezTo>
                    <a:pt x="3494" y="5084"/>
                    <a:pt x="2021" y="5713"/>
                    <a:pt x="1194" y="6957"/>
                  </a:cubicBezTo>
                  <a:cubicBezTo>
                    <a:pt x="332" y="8275"/>
                    <a:pt x="358" y="9971"/>
                    <a:pt x="431" y="11557"/>
                  </a:cubicBezTo>
                  <a:cubicBezTo>
                    <a:pt x="785" y="19152"/>
                    <a:pt x="1138" y="26748"/>
                    <a:pt x="1492" y="34343"/>
                  </a:cubicBezTo>
                  <a:lnTo>
                    <a:pt x="1492" y="34343"/>
                  </a:lnTo>
                  <a:cubicBezTo>
                    <a:pt x="1000" y="34343"/>
                    <a:pt x="501" y="34295"/>
                    <a:pt x="0" y="34196"/>
                  </a:cubicBezTo>
                  <a:lnTo>
                    <a:pt x="0" y="34196"/>
                  </a:lnTo>
                  <a:lnTo>
                    <a:pt x="1508" y="34687"/>
                  </a:lnTo>
                  <a:cubicBezTo>
                    <a:pt x="1502" y="34572"/>
                    <a:pt x="1497" y="34458"/>
                    <a:pt x="1492" y="34343"/>
                  </a:cubicBezTo>
                  <a:lnTo>
                    <a:pt x="1492" y="34343"/>
                  </a:lnTo>
                  <a:cubicBezTo>
                    <a:pt x="1492" y="34343"/>
                    <a:pt x="1493" y="34343"/>
                    <a:pt x="1494" y="34343"/>
                  </a:cubicBezTo>
                  <a:cubicBezTo>
                    <a:pt x="5056" y="34343"/>
                    <a:pt x="8239" y="31835"/>
                    <a:pt x="8959" y="28208"/>
                  </a:cubicBezTo>
                  <a:cubicBezTo>
                    <a:pt x="9120" y="27405"/>
                    <a:pt x="9149" y="26579"/>
                    <a:pt x="9046" y="25767"/>
                  </a:cubicBezTo>
                  <a:cubicBezTo>
                    <a:pt x="8779" y="23661"/>
                    <a:pt x="7641" y="21511"/>
                    <a:pt x="8374" y="19516"/>
                  </a:cubicBezTo>
                  <a:cubicBezTo>
                    <a:pt x="9339" y="16880"/>
                    <a:pt x="13038" y="16071"/>
                    <a:pt x="14021" y="13435"/>
                  </a:cubicBezTo>
                  <a:cubicBezTo>
                    <a:pt x="14593" y="11902"/>
                    <a:pt x="14081" y="10114"/>
                    <a:pt x="14727" y="8614"/>
                  </a:cubicBezTo>
                  <a:cubicBezTo>
                    <a:pt x="15335" y="7202"/>
                    <a:pt x="16817" y="6393"/>
                    <a:pt x="18264" y="5867"/>
                  </a:cubicBezTo>
                  <a:cubicBezTo>
                    <a:pt x="19711" y="5342"/>
                    <a:pt x="21257" y="5006"/>
                    <a:pt x="22467" y="4045"/>
                  </a:cubicBezTo>
                  <a:cubicBezTo>
                    <a:pt x="23677" y="3084"/>
                    <a:pt x="24435" y="1323"/>
                    <a:pt x="236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45"/>
            <p:cNvSpPr/>
            <p:nvPr/>
          </p:nvSpPr>
          <p:spPr>
            <a:xfrm>
              <a:off x="4309362" y="1344516"/>
              <a:ext cx="382929" cy="530777"/>
            </a:xfrm>
            <a:custGeom>
              <a:avLst/>
              <a:gdLst/>
              <a:ahLst/>
              <a:cxnLst/>
              <a:rect l="l" t="t" r="r" b="b"/>
              <a:pathLst>
                <a:path w="29969" h="41540" extrusionOk="0">
                  <a:moveTo>
                    <a:pt x="26276" y="1"/>
                  </a:moveTo>
                  <a:cubicBezTo>
                    <a:pt x="25760" y="1"/>
                    <a:pt x="25243" y="93"/>
                    <a:pt x="24749" y="281"/>
                  </a:cubicBezTo>
                  <a:cubicBezTo>
                    <a:pt x="24023" y="524"/>
                    <a:pt x="23344" y="893"/>
                    <a:pt x="22747" y="1375"/>
                  </a:cubicBezTo>
                  <a:cubicBezTo>
                    <a:pt x="22107" y="1898"/>
                    <a:pt x="21538" y="2503"/>
                    <a:pt x="21053" y="3171"/>
                  </a:cubicBezTo>
                  <a:cubicBezTo>
                    <a:pt x="20025" y="4532"/>
                    <a:pt x="19228" y="6164"/>
                    <a:pt x="18151" y="7694"/>
                  </a:cubicBezTo>
                  <a:cubicBezTo>
                    <a:pt x="17612" y="8482"/>
                    <a:pt x="16967" y="9192"/>
                    <a:pt x="16234" y="9804"/>
                  </a:cubicBezTo>
                  <a:cubicBezTo>
                    <a:pt x="15457" y="10417"/>
                    <a:pt x="14559" y="10857"/>
                    <a:pt x="13598" y="11095"/>
                  </a:cubicBezTo>
                  <a:cubicBezTo>
                    <a:pt x="12561" y="11331"/>
                    <a:pt x="11552" y="11670"/>
                    <a:pt x="10582" y="12109"/>
                  </a:cubicBezTo>
                  <a:cubicBezTo>
                    <a:pt x="9599" y="12618"/>
                    <a:pt x="8733" y="13326"/>
                    <a:pt x="8038" y="14188"/>
                  </a:cubicBezTo>
                  <a:cubicBezTo>
                    <a:pt x="6688" y="15895"/>
                    <a:pt x="5846" y="17945"/>
                    <a:pt x="5605" y="20107"/>
                  </a:cubicBezTo>
                  <a:cubicBezTo>
                    <a:pt x="5358" y="22179"/>
                    <a:pt x="5639" y="24202"/>
                    <a:pt x="5006" y="25955"/>
                  </a:cubicBezTo>
                  <a:cubicBezTo>
                    <a:pt x="4701" y="26801"/>
                    <a:pt x="4159" y="27539"/>
                    <a:pt x="3446" y="28084"/>
                  </a:cubicBezTo>
                  <a:cubicBezTo>
                    <a:pt x="2734" y="28605"/>
                    <a:pt x="2065" y="29180"/>
                    <a:pt x="1443" y="29806"/>
                  </a:cubicBezTo>
                  <a:cubicBezTo>
                    <a:pt x="409" y="31065"/>
                    <a:pt x="1" y="32726"/>
                    <a:pt x="337" y="34320"/>
                  </a:cubicBezTo>
                  <a:cubicBezTo>
                    <a:pt x="568" y="35614"/>
                    <a:pt x="1121" y="36830"/>
                    <a:pt x="1943" y="37857"/>
                  </a:cubicBezTo>
                  <a:cubicBezTo>
                    <a:pt x="2547" y="38628"/>
                    <a:pt x="3222" y="39340"/>
                    <a:pt x="3964" y="39979"/>
                  </a:cubicBezTo>
                  <a:cubicBezTo>
                    <a:pt x="4563" y="40514"/>
                    <a:pt x="5054" y="40898"/>
                    <a:pt x="5385" y="41161"/>
                  </a:cubicBezTo>
                  <a:lnTo>
                    <a:pt x="5764" y="41449"/>
                  </a:lnTo>
                  <a:cubicBezTo>
                    <a:pt x="5807" y="41485"/>
                    <a:pt x="5855" y="41515"/>
                    <a:pt x="5906" y="41539"/>
                  </a:cubicBezTo>
                  <a:cubicBezTo>
                    <a:pt x="5759" y="41384"/>
                    <a:pt x="5602" y="41242"/>
                    <a:pt x="5432" y="41113"/>
                  </a:cubicBezTo>
                  <a:cubicBezTo>
                    <a:pt x="5117" y="40832"/>
                    <a:pt x="4644" y="40428"/>
                    <a:pt x="4058" y="39885"/>
                  </a:cubicBezTo>
                  <a:cubicBezTo>
                    <a:pt x="3345" y="39226"/>
                    <a:pt x="2694" y="38505"/>
                    <a:pt x="2111" y="37732"/>
                  </a:cubicBezTo>
                  <a:cubicBezTo>
                    <a:pt x="1334" y="36723"/>
                    <a:pt x="816" y="35540"/>
                    <a:pt x="600" y="34285"/>
                  </a:cubicBezTo>
                  <a:cubicBezTo>
                    <a:pt x="299" y="32775"/>
                    <a:pt x="696" y="31210"/>
                    <a:pt x="1676" y="30022"/>
                  </a:cubicBezTo>
                  <a:cubicBezTo>
                    <a:pt x="2295" y="29420"/>
                    <a:pt x="2957" y="28866"/>
                    <a:pt x="3658" y="28363"/>
                  </a:cubicBezTo>
                  <a:cubicBezTo>
                    <a:pt x="4419" y="27784"/>
                    <a:pt x="5000" y="27000"/>
                    <a:pt x="5331" y="26103"/>
                  </a:cubicBezTo>
                  <a:cubicBezTo>
                    <a:pt x="6008" y="24241"/>
                    <a:pt x="5720" y="22183"/>
                    <a:pt x="5969" y="20180"/>
                  </a:cubicBezTo>
                  <a:cubicBezTo>
                    <a:pt x="6211" y="18094"/>
                    <a:pt x="7026" y="16114"/>
                    <a:pt x="8326" y="14464"/>
                  </a:cubicBezTo>
                  <a:cubicBezTo>
                    <a:pt x="8990" y="13643"/>
                    <a:pt x="9817" y="12966"/>
                    <a:pt x="10755" y="12479"/>
                  </a:cubicBezTo>
                  <a:cubicBezTo>
                    <a:pt x="11699" y="12050"/>
                    <a:pt x="12683" y="11717"/>
                    <a:pt x="13693" y="11484"/>
                  </a:cubicBezTo>
                  <a:cubicBezTo>
                    <a:pt x="14699" y="11226"/>
                    <a:pt x="15638" y="10758"/>
                    <a:pt x="16449" y="10111"/>
                  </a:cubicBezTo>
                  <a:cubicBezTo>
                    <a:pt x="17204" y="9476"/>
                    <a:pt x="17868" y="8739"/>
                    <a:pt x="18422" y="7922"/>
                  </a:cubicBezTo>
                  <a:cubicBezTo>
                    <a:pt x="19511" y="6350"/>
                    <a:pt x="20297" y="4723"/>
                    <a:pt x="21290" y="3382"/>
                  </a:cubicBezTo>
                  <a:cubicBezTo>
                    <a:pt x="21754" y="2726"/>
                    <a:pt x="22299" y="2130"/>
                    <a:pt x="22910" y="1608"/>
                  </a:cubicBezTo>
                  <a:cubicBezTo>
                    <a:pt x="23479" y="1144"/>
                    <a:pt x="24126" y="784"/>
                    <a:pt x="24820" y="544"/>
                  </a:cubicBezTo>
                  <a:cubicBezTo>
                    <a:pt x="25304" y="350"/>
                    <a:pt x="25815" y="255"/>
                    <a:pt x="26324" y="255"/>
                  </a:cubicBezTo>
                  <a:cubicBezTo>
                    <a:pt x="27055" y="255"/>
                    <a:pt x="27783" y="452"/>
                    <a:pt x="28425" y="841"/>
                  </a:cubicBezTo>
                  <a:cubicBezTo>
                    <a:pt x="29196" y="1414"/>
                    <a:pt x="29686" y="2288"/>
                    <a:pt x="29774" y="3244"/>
                  </a:cubicBezTo>
                  <a:cubicBezTo>
                    <a:pt x="29841" y="3852"/>
                    <a:pt x="29688" y="4463"/>
                    <a:pt x="29341" y="4968"/>
                  </a:cubicBezTo>
                  <a:cubicBezTo>
                    <a:pt x="29251" y="5097"/>
                    <a:pt x="29146" y="5215"/>
                    <a:pt x="29027" y="5320"/>
                  </a:cubicBezTo>
                  <a:cubicBezTo>
                    <a:pt x="28949" y="5394"/>
                    <a:pt x="28910" y="5428"/>
                    <a:pt x="28915" y="5436"/>
                  </a:cubicBezTo>
                  <a:cubicBezTo>
                    <a:pt x="28915" y="5437"/>
                    <a:pt x="28916" y="5438"/>
                    <a:pt x="28918" y="5438"/>
                  </a:cubicBezTo>
                  <a:cubicBezTo>
                    <a:pt x="28931" y="5438"/>
                    <a:pt x="28976" y="5407"/>
                    <a:pt x="29053" y="5346"/>
                  </a:cubicBezTo>
                  <a:cubicBezTo>
                    <a:pt x="29184" y="5253"/>
                    <a:pt x="29302" y="5142"/>
                    <a:pt x="29401" y="5014"/>
                  </a:cubicBezTo>
                  <a:cubicBezTo>
                    <a:pt x="29786" y="4508"/>
                    <a:pt x="29969" y="3878"/>
                    <a:pt x="29918" y="3244"/>
                  </a:cubicBezTo>
                  <a:cubicBezTo>
                    <a:pt x="29864" y="2228"/>
                    <a:pt x="29370" y="1285"/>
                    <a:pt x="28565" y="659"/>
                  </a:cubicBezTo>
                  <a:cubicBezTo>
                    <a:pt x="27870" y="224"/>
                    <a:pt x="27075" y="1"/>
                    <a:pt x="2627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45"/>
            <p:cNvSpPr/>
            <p:nvPr/>
          </p:nvSpPr>
          <p:spPr>
            <a:xfrm>
              <a:off x="4736373" y="1422497"/>
              <a:ext cx="103996" cy="281258"/>
            </a:xfrm>
            <a:custGeom>
              <a:avLst/>
              <a:gdLst/>
              <a:ahLst/>
              <a:cxnLst/>
              <a:rect l="l" t="t" r="r" b="b"/>
              <a:pathLst>
                <a:path w="8139" h="22012" extrusionOk="0">
                  <a:moveTo>
                    <a:pt x="1" y="1"/>
                  </a:moveTo>
                  <a:cubicBezTo>
                    <a:pt x="1" y="18"/>
                    <a:pt x="328" y="174"/>
                    <a:pt x="863" y="513"/>
                  </a:cubicBezTo>
                  <a:cubicBezTo>
                    <a:pt x="1618" y="992"/>
                    <a:pt x="2302" y="1571"/>
                    <a:pt x="2900" y="2236"/>
                  </a:cubicBezTo>
                  <a:cubicBezTo>
                    <a:pt x="3787" y="3221"/>
                    <a:pt x="4485" y="4362"/>
                    <a:pt x="4955" y="5600"/>
                  </a:cubicBezTo>
                  <a:cubicBezTo>
                    <a:pt x="5533" y="7117"/>
                    <a:pt x="5726" y="8754"/>
                    <a:pt x="5515" y="10364"/>
                  </a:cubicBezTo>
                  <a:cubicBezTo>
                    <a:pt x="5407" y="11216"/>
                    <a:pt x="5243" y="12052"/>
                    <a:pt x="5153" y="12875"/>
                  </a:cubicBezTo>
                  <a:cubicBezTo>
                    <a:pt x="5043" y="13668"/>
                    <a:pt x="5075" y="14475"/>
                    <a:pt x="5247" y="15257"/>
                  </a:cubicBezTo>
                  <a:cubicBezTo>
                    <a:pt x="5438" y="15960"/>
                    <a:pt x="5776" y="16614"/>
                    <a:pt x="6238" y="17177"/>
                  </a:cubicBezTo>
                  <a:cubicBezTo>
                    <a:pt x="6644" y="17716"/>
                    <a:pt x="7044" y="18189"/>
                    <a:pt x="7342" y="18668"/>
                  </a:cubicBezTo>
                  <a:cubicBezTo>
                    <a:pt x="7852" y="19401"/>
                    <a:pt x="8031" y="20316"/>
                    <a:pt x="7832" y="21188"/>
                  </a:cubicBezTo>
                  <a:cubicBezTo>
                    <a:pt x="7733" y="21498"/>
                    <a:pt x="7562" y="21780"/>
                    <a:pt x="7333" y="22011"/>
                  </a:cubicBezTo>
                  <a:cubicBezTo>
                    <a:pt x="7399" y="21966"/>
                    <a:pt x="7457" y="21915"/>
                    <a:pt x="7510" y="21855"/>
                  </a:cubicBezTo>
                  <a:cubicBezTo>
                    <a:pt x="7682" y="21675"/>
                    <a:pt x="7813" y="21459"/>
                    <a:pt x="7893" y="21222"/>
                  </a:cubicBezTo>
                  <a:cubicBezTo>
                    <a:pt x="8139" y="20324"/>
                    <a:pt x="7981" y="19363"/>
                    <a:pt x="7462" y="18590"/>
                  </a:cubicBezTo>
                  <a:cubicBezTo>
                    <a:pt x="7164" y="18095"/>
                    <a:pt x="6764" y="17608"/>
                    <a:pt x="6367" y="17071"/>
                  </a:cubicBezTo>
                  <a:cubicBezTo>
                    <a:pt x="5930" y="16523"/>
                    <a:pt x="5611" y="15891"/>
                    <a:pt x="5432" y="15214"/>
                  </a:cubicBezTo>
                  <a:cubicBezTo>
                    <a:pt x="5270" y="14453"/>
                    <a:pt x="5243" y="13671"/>
                    <a:pt x="5356" y="12901"/>
                  </a:cubicBezTo>
                  <a:cubicBezTo>
                    <a:pt x="5446" y="12096"/>
                    <a:pt x="5614" y="11255"/>
                    <a:pt x="5722" y="10394"/>
                  </a:cubicBezTo>
                  <a:cubicBezTo>
                    <a:pt x="5936" y="8750"/>
                    <a:pt x="5734" y="7078"/>
                    <a:pt x="5130" y="5531"/>
                  </a:cubicBezTo>
                  <a:cubicBezTo>
                    <a:pt x="4644" y="4272"/>
                    <a:pt x="3920" y="3119"/>
                    <a:pt x="2999" y="2133"/>
                  </a:cubicBezTo>
                  <a:cubicBezTo>
                    <a:pt x="2383" y="1468"/>
                    <a:pt x="1672" y="897"/>
                    <a:pt x="888" y="441"/>
                  </a:cubicBezTo>
                  <a:cubicBezTo>
                    <a:pt x="679" y="312"/>
                    <a:pt x="462" y="198"/>
                    <a:pt x="238" y="96"/>
                  </a:cubicBezTo>
                  <a:cubicBezTo>
                    <a:pt x="163" y="54"/>
                    <a:pt x="83" y="22"/>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31" name="Google Shape;531;p45"/>
          <p:cNvGrpSpPr/>
          <p:nvPr/>
        </p:nvGrpSpPr>
        <p:grpSpPr>
          <a:xfrm>
            <a:off x="6099411" y="4704846"/>
            <a:ext cx="402005" cy="909245"/>
            <a:chOff x="902841" y="1964749"/>
            <a:chExt cx="407589" cy="921782"/>
          </a:xfrm>
        </p:grpSpPr>
        <p:sp>
          <p:nvSpPr>
            <p:cNvPr id="532" name="Google Shape;532;p45"/>
            <p:cNvSpPr/>
            <p:nvPr/>
          </p:nvSpPr>
          <p:spPr>
            <a:xfrm>
              <a:off x="1248727" y="2227046"/>
              <a:ext cx="4523" cy="13301"/>
            </a:xfrm>
            <a:custGeom>
              <a:avLst/>
              <a:gdLst/>
              <a:ahLst/>
              <a:cxnLst/>
              <a:rect l="l" t="t" r="r" b="b"/>
              <a:pathLst>
                <a:path w="354" h="1041" extrusionOk="0">
                  <a:moveTo>
                    <a:pt x="1" y="1"/>
                  </a:moveTo>
                  <a:lnTo>
                    <a:pt x="1" y="95"/>
                  </a:lnTo>
                  <a:lnTo>
                    <a:pt x="245" y="95"/>
                  </a:lnTo>
                  <a:lnTo>
                    <a:pt x="245" y="1041"/>
                  </a:lnTo>
                  <a:lnTo>
                    <a:pt x="354" y="1041"/>
                  </a:lnTo>
                  <a:lnTo>
                    <a:pt x="354" y="4"/>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45"/>
            <p:cNvSpPr/>
            <p:nvPr/>
          </p:nvSpPr>
          <p:spPr>
            <a:xfrm>
              <a:off x="1255602" y="2227046"/>
              <a:ext cx="4625" cy="13301"/>
            </a:xfrm>
            <a:custGeom>
              <a:avLst/>
              <a:gdLst/>
              <a:ahLst/>
              <a:cxnLst/>
              <a:rect l="l" t="t" r="r" b="b"/>
              <a:pathLst>
                <a:path w="362" h="1041" extrusionOk="0">
                  <a:moveTo>
                    <a:pt x="0" y="1"/>
                  </a:moveTo>
                  <a:lnTo>
                    <a:pt x="0" y="95"/>
                  </a:lnTo>
                  <a:lnTo>
                    <a:pt x="246" y="95"/>
                  </a:lnTo>
                  <a:lnTo>
                    <a:pt x="246" y="1041"/>
                  </a:lnTo>
                  <a:lnTo>
                    <a:pt x="362" y="1041"/>
                  </a:lnTo>
                  <a:lnTo>
                    <a:pt x="362" y="4"/>
                  </a:lnTo>
                  <a:lnTo>
                    <a:pt x="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45"/>
            <p:cNvSpPr/>
            <p:nvPr/>
          </p:nvSpPr>
          <p:spPr>
            <a:xfrm>
              <a:off x="1263409" y="2230330"/>
              <a:ext cx="2466" cy="10209"/>
            </a:xfrm>
            <a:custGeom>
              <a:avLst/>
              <a:gdLst/>
              <a:ahLst/>
              <a:cxnLst/>
              <a:rect l="l" t="t" r="r" b="b"/>
              <a:pathLst>
                <a:path w="193" h="799" extrusionOk="0">
                  <a:moveTo>
                    <a:pt x="86" y="0"/>
                  </a:moveTo>
                  <a:cubicBezTo>
                    <a:pt x="85" y="0"/>
                    <a:pt x="84" y="0"/>
                    <a:pt x="83" y="0"/>
                  </a:cubicBezTo>
                  <a:lnTo>
                    <a:pt x="78" y="0"/>
                  </a:lnTo>
                  <a:cubicBezTo>
                    <a:pt x="36" y="0"/>
                    <a:pt x="0" y="35"/>
                    <a:pt x="2" y="78"/>
                  </a:cubicBezTo>
                  <a:cubicBezTo>
                    <a:pt x="2" y="123"/>
                    <a:pt x="38" y="159"/>
                    <a:pt x="83" y="159"/>
                  </a:cubicBezTo>
                  <a:lnTo>
                    <a:pt x="87" y="159"/>
                  </a:lnTo>
                  <a:cubicBezTo>
                    <a:pt x="129" y="158"/>
                    <a:pt x="162" y="120"/>
                    <a:pt x="161" y="78"/>
                  </a:cubicBezTo>
                  <a:lnTo>
                    <a:pt x="161" y="69"/>
                  </a:lnTo>
                  <a:cubicBezTo>
                    <a:pt x="158" y="30"/>
                    <a:pt x="125" y="0"/>
                    <a:pt x="86" y="0"/>
                  </a:cubicBezTo>
                  <a:close/>
                  <a:moveTo>
                    <a:pt x="80" y="635"/>
                  </a:moveTo>
                  <a:cubicBezTo>
                    <a:pt x="36" y="635"/>
                    <a:pt x="0" y="672"/>
                    <a:pt x="2" y="716"/>
                  </a:cubicBezTo>
                  <a:cubicBezTo>
                    <a:pt x="2" y="766"/>
                    <a:pt x="42" y="799"/>
                    <a:pt x="84" y="799"/>
                  </a:cubicBezTo>
                  <a:cubicBezTo>
                    <a:pt x="104" y="799"/>
                    <a:pt x="124" y="791"/>
                    <a:pt x="141" y="775"/>
                  </a:cubicBezTo>
                  <a:cubicBezTo>
                    <a:pt x="192" y="722"/>
                    <a:pt x="156" y="635"/>
                    <a:pt x="83" y="635"/>
                  </a:cubicBezTo>
                  <a:cubicBezTo>
                    <a:pt x="82" y="635"/>
                    <a:pt x="81" y="635"/>
                    <a:pt x="80" y="635"/>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45"/>
            <p:cNvSpPr/>
            <p:nvPr/>
          </p:nvSpPr>
          <p:spPr>
            <a:xfrm>
              <a:off x="1266782" y="2226803"/>
              <a:ext cx="9788" cy="13544"/>
            </a:xfrm>
            <a:custGeom>
              <a:avLst/>
              <a:gdLst/>
              <a:ahLst/>
              <a:cxnLst/>
              <a:rect l="l" t="t" r="r" b="b"/>
              <a:pathLst>
                <a:path w="766" h="1060" extrusionOk="0">
                  <a:moveTo>
                    <a:pt x="344" y="1"/>
                  </a:moveTo>
                  <a:cubicBezTo>
                    <a:pt x="214" y="1"/>
                    <a:pt x="89" y="54"/>
                    <a:pt x="0" y="152"/>
                  </a:cubicBezTo>
                  <a:lnTo>
                    <a:pt x="74" y="216"/>
                  </a:lnTo>
                  <a:cubicBezTo>
                    <a:pt x="143" y="142"/>
                    <a:pt x="240" y="99"/>
                    <a:pt x="342" y="99"/>
                  </a:cubicBezTo>
                  <a:cubicBezTo>
                    <a:pt x="349" y="99"/>
                    <a:pt x="355" y="99"/>
                    <a:pt x="362" y="99"/>
                  </a:cubicBezTo>
                  <a:cubicBezTo>
                    <a:pt x="521" y="99"/>
                    <a:pt x="607" y="228"/>
                    <a:pt x="607" y="297"/>
                  </a:cubicBezTo>
                  <a:cubicBezTo>
                    <a:pt x="607" y="366"/>
                    <a:pt x="581" y="440"/>
                    <a:pt x="466" y="555"/>
                  </a:cubicBezTo>
                  <a:lnTo>
                    <a:pt x="35" y="988"/>
                  </a:lnTo>
                  <a:lnTo>
                    <a:pt x="35" y="1060"/>
                  </a:lnTo>
                  <a:lnTo>
                    <a:pt x="766" y="1060"/>
                  </a:lnTo>
                  <a:lnTo>
                    <a:pt x="766" y="970"/>
                  </a:lnTo>
                  <a:lnTo>
                    <a:pt x="190" y="961"/>
                  </a:lnTo>
                  <a:lnTo>
                    <a:pt x="542" y="613"/>
                  </a:lnTo>
                  <a:cubicBezTo>
                    <a:pt x="646" y="534"/>
                    <a:pt x="710" y="414"/>
                    <a:pt x="715" y="285"/>
                  </a:cubicBezTo>
                  <a:cubicBezTo>
                    <a:pt x="715" y="108"/>
                    <a:pt x="581" y="2"/>
                    <a:pt x="370" y="2"/>
                  </a:cubicBezTo>
                  <a:cubicBezTo>
                    <a:pt x="361" y="1"/>
                    <a:pt x="353" y="1"/>
                    <a:pt x="34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45"/>
            <p:cNvSpPr/>
            <p:nvPr/>
          </p:nvSpPr>
          <p:spPr>
            <a:xfrm>
              <a:off x="1277720" y="2227084"/>
              <a:ext cx="9660" cy="13442"/>
            </a:xfrm>
            <a:custGeom>
              <a:avLst/>
              <a:gdLst/>
              <a:ahLst/>
              <a:cxnLst/>
              <a:rect l="l" t="t" r="r" b="b"/>
              <a:pathLst>
                <a:path w="756" h="1052" extrusionOk="0">
                  <a:moveTo>
                    <a:pt x="126" y="1"/>
                  </a:moveTo>
                  <a:lnTo>
                    <a:pt x="74" y="521"/>
                  </a:lnTo>
                  <a:lnTo>
                    <a:pt x="297" y="521"/>
                  </a:lnTo>
                  <a:cubicBezTo>
                    <a:pt x="560" y="521"/>
                    <a:pt x="647" y="616"/>
                    <a:pt x="647" y="742"/>
                  </a:cubicBezTo>
                  <a:cubicBezTo>
                    <a:pt x="647" y="867"/>
                    <a:pt x="551" y="957"/>
                    <a:pt x="375" y="957"/>
                  </a:cubicBezTo>
                  <a:cubicBezTo>
                    <a:pt x="368" y="957"/>
                    <a:pt x="362" y="957"/>
                    <a:pt x="355" y="957"/>
                  </a:cubicBezTo>
                  <a:cubicBezTo>
                    <a:pt x="242" y="957"/>
                    <a:pt x="133" y="911"/>
                    <a:pt x="53" y="832"/>
                  </a:cubicBezTo>
                  <a:lnTo>
                    <a:pt x="0" y="918"/>
                  </a:lnTo>
                  <a:cubicBezTo>
                    <a:pt x="99" y="1004"/>
                    <a:pt x="227" y="1052"/>
                    <a:pt x="358" y="1052"/>
                  </a:cubicBezTo>
                  <a:cubicBezTo>
                    <a:pt x="364" y="1052"/>
                    <a:pt x="369" y="1052"/>
                    <a:pt x="375" y="1051"/>
                  </a:cubicBezTo>
                  <a:cubicBezTo>
                    <a:pt x="629" y="1051"/>
                    <a:pt x="755" y="913"/>
                    <a:pt x="755" y="738"/>
                  </a:cubicBezTo>
                  <a:cubicBezTo>
                    <a:pt x="755" y="551"/>
                    <a:pt x="634" y="427"/>
                    <a:pt x="336" y="427"/>
                  </a:cubicBezTo>
                  <a:lnTo>
                    <a:pt x="203" y="427"/>
                  </a:lnTo>
                  <a:lnTo>
                    <a:pt x="237" y="95"/>
                  </a:lnTo>
                  <a:lnTo>
                    <a:pt x="698" y="95"/>
                  </a:lnTo>
                  <a:lnTo>
                    <a:pt x="69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45"/>
            <p:cNvSpPr/>
            <p:nvPr/>
          </p:nvSpPr>
          <p:spPr>
            <a:xfrm>
              <a:off x="1262425" y="2849655"/>
              <a:ext cx="4523" cy="13378"/>
            </a:xfrm>
            <a:custGeom>
              <a:avLst/>
              <a:gdLst/>
              <a:ahLst/>
              <a:cxnLst/>
              <a:rect l="l" t="t" r="r" b="b"/>
              <a:pathLst>
                <a:path w="354" h="1047" extrusionOk="0">
                  <a:moveTo>
                    <a:pt x="1" y="0"/>
                  </a:moveTo>
                  <a:lnTo>
                    <a:pt x="1" y="95"/>
                  </a:lnTo>
                  <a:lnTo>
                    <a:pt x="245" y="95"/>
                  </a:lnTo>
                  <a:lnTo>
                    <a:pt x="245" y="1046"/>
                  </a:lnTo>
                  <a:lnTo>
                    <a:pt x="353" y="1046"/>
                  </a:lnTo>
                  <a:lnTo>
                    <a:pt x="35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45"/>
            <p:cNvSpPr/>
            <p:nvPr/>
          </p:nvSpPr>
          <p:spPr>
            <a:xfrm>
              <a:off x="1269312" y="2849655"/>
              <a:ext cx="4523" cy="13378"/>
            </a:xfrm>
            <a:custGeom>
              <a:avLst/>
              <a:gdLst/>
              <a:ahLst/>
              <a:cxnLst/>
              <a:rect l="l" t="t" r="r" b="b"/>
              <a:pathLst>
                <a:path w="354" h="1047" extrusionOk="0">
                  <a:moveTo>
                    <a:pt x="1" y="0"/>
                  </a:moveTo>
                  <a:lnTo>
                    <a:pt x="1" y="95"/>
                  </a:lnTo>
                  <a:lnTo>
                    <a:pt x="245" y="95"/>
                  </a:lnTo>
                  <a:lnTo>
                    <a:pt x="245" y="1046"/>
                  </a:lnTo>
                  <a:lnTo>
                    <a:pt x="353" y="1046"/>
                  </a:lnTo>
                  <a:lnTo>
                    <a:pt x="35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45"/>
            <p:cNvSpPr/>
            <p:nvPr/>
          </p:nvSpPr>
          <p:spPr>
            <a:xfrm>
              <a:off x="1277042" y="2852888"/>
              <a:ext cx="2070" cy="10260"/>
            </a:xfrm>
            <a:custGeom>
              <a:avLst/>
              <a:gdLst/>
              <a:ahLst/>
              <a:cxnLst/>
              <a:rect l="l" t="t" r="r" b="b"/>
              <a:pathLst>
                <a:path w="162" h="803" extrusionOk="0">
                  <a:moveTo>
                    <a:pt x="76" y="1"/>
                  </a:moveTo>
                  <a:cubicBezTo>
                    <a:pt x="32" y="2"/>
                    <a:pt x="0" y="40"/>
                    <a:pt x="2" y="82"/>
                  </a:cubicBezTo>
                  <a:cubicBezTo>
                    <a:pt x="2" y="125"/>
                    <a:pt x="37" y="161"/>
                    <a:pt x="80" y="164"/>
                  </a:cubicBezTo>
                  <a:cubicBezTo>
                    <a:pt x="124" y="161"/>
                    <a:pt x="160" y="127"/>
                    <a:pt x="161" y="82"/>
                  </a:cubicBezTo>
                  <a:cubicBezTo>
                    <a:pt x="161" y="37"/>
                    <a:pt x="125" y="1"/>
                    <a:pt x="80" y="1"/>
                  </a:cubicBezTo>
                  <a:close/>
                  <a:moveTo>
                    <a:pt x="80" y="637"/>
                  </a:moveTo>
                  <a:cubicBezTo>
                    <a:pt x="37" y="637"/>
                    <a:pt x="2" y="673"/>
                    <a:pt x="2" y="715"/>
                  </a:cubicBezTo>
                  <a:lnTo>
                    <a:pt x="2" y="733"/>
                  </a:lnTo>
                  <a:cubicBezTo>
                    <a:pt x="8" y="771"/>
                    <a:pt x="41" y="799"/>
                    <a:pt x="80" y="802"/>
                  </a:cubicBezTo>
                  <a:cubicBezTo>
                    <a:pt x="125" y="799"/>
                    <a:pt x="161" y="762"/>
                    <a:pt x="161" y="715"/>
                  </a:cubicBezTo>
                  <a:cubicBezTo>
                    <a:pt x="160" y="672"/>
                    <a:pt x="124" y="637"/>
                    <a:pt x="80" y="637"/>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45"/>
            <p:cNvSpPr/>
            <p:nvPr/>
          </p:nvSpPr>
          <p:spPr>
            <a:xfrm>
              <a:off x="1280748" y="2849630"/>
              <a:ext cx="11691" cy="13404"/>
            </a:xfrm>
            <a:custGeom>
              <a:avLst/>
              <a:gdLst/>
              <a:ahLst/>
              <a:cxnLst/>
              <a:rect l="l" t="t" r="r" b="b"/>
              <a:pathLst>
                <a:path w="915" h="1049" extrusionOk="0">
                  <a:moveTo>
                    <a:pt x="551" y="1"/>
                  </a:moveTo>
                  <a:lnTo>
                    <a:pt x="0" y="696"/>
                  </a:lnTo>
                  <a:lnTo>
                    <a:pt x="0" y="772"/>
                  </a:lnTo>
                  <a:lnTo>
                    <a:pt x="599" y="772"/>
                  </a:lnTo>
                  <a:lnTo>
                    <a:pt x="599" y="1048"/>
                  </a:lnTo>
                  <a:lnTo>
                    <a:pt x="707" y="1048"/>
                  </a:lnTo>
                  <a:lnTo>
                    <a:pt x="707" y="772"/>
                  </a:lnTo>
                  <a:lnTo>
                    <a:pt x="914" y="772"/>
                  </a:lnTo>
                  <a:lnTo>
                    <a:pt x="883" y="676"/>
                  </a:lnTo>
                  <a:lnTo>
                    <a:pt x="677" y="676"/>
                  </a:lnTo>
                  <a:lnTo>
                    <a:pt x="677" y="434"/>
                  </a:lnTo>
                  <a:lnTo>
                    <a:pt x="569" y="434"/>
                  </a:lnTo>
                  <a:lnTo>
                    <a:pt x="569" y="676"/>
                  </a:lnTo>
                  <a:lnTo>
                    <a:pt x="138" y="676"/>
                  </a:lnTo>
                  <a:lnTo>
                    <a:pt x="673"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45"/>
            <p:cNvSpPr/>
            <p:nvPr/>
          </p:nvSpPr>
          <p:spPr>
            <a:xfrm>
              <a:off x="1293129" y="2849655"/>
              <a:ext cx="9647" cy="13493"/>
            </a:xfrm>
            <a:custGeom>
              <a:avLst/>
              <a:gdLst/>
              <a:ahLst/>
              <a:cxnLst/>
              <a:rect l="l" t="t" r="r" b="b"/>
              <a:pathLst>
                <a:path w="755" h="1056" extrusionOk="0">
                  <a:moveTo>
                    <a:pt x="130" y="0"/>
                  </a:moveTo>
                  <a:lnTo>
                    <a:pt x="73" y="525"/>
                  </a:lnTo>
                  <a:lnTo>
                    <a:pt x="298" y="525"/>
                  </a:lnTo>
                  <a:cubicBezTo>
                    <a:pt x="561" y="525"/>
                    <a:pt x="646" y="611"/>
                    <a:pt x="646" y="740"/>
                  </a:cubicBezTo>
                  <a:cubicBezTo>
                    <a:pt x="646" y="869"/>
                    <a:pt x="552" y="956"/>
                    <a:pt x="375" y="956"/>
                  </a:cubicBezTo>
                  <a:cubicBezTo>
                    <a:pt x="373" y="956"/>
                    <a:pt x="371" y="956"/>
                    <a:pt x="369" y="956"/>
                  </a:cubicBezTo>
                  <a:cubicBezTo>
                    <a:pt x="252" y="956"/>
                    <a:pt x="139" y="913"/>
                    <a:pt x="52" y="835"/>
                  </a:cubicBezTo>
                  <a:lnTo>
                    <a:pt x="1" y="922"/>
                  </a:lnTo>
                  <a:cubicBezTo>
                    <a:pt x="100" y="1008"/>
                    <a:pt x="227" y="1056"/>
                    <a:pt x="358" y="1056"/>
                  </a:cubicBezTo>
                  <a:cubicBezTo>
                    <a:pt x="364" y="1056"/>
                    <a:pt x="370" y="1056"/>
                    <a:pt x="376" y="1055"/>
                  </a:cubicBezTo>
                  <a:cubicBezTo>
                    <a:pt x="630" y="1055"/>
                    <a:pt x="755" y="917"/>
                    <a:pt x="755" y="736"/>
                  </a:cubicBezTo>
                  <a:cubicBezTo>
                    <a:pt x="755" y="555"/>
                    <a:pt x="627" y="426"/>
                    <a:pt x="324" y="425"/>
                  </a:cubicBezTo>
                  <a:lnTo>
                    <a:pt x="186" y="425"/>
                  </a:lnTo>
                  <a:lnTo>
                    <a:pt x="220" y="93"/>
                  </a:lnTo>
                  <a:lnTo>
                    <a:pt x="699" y="93"/>
                  </a:lnTo>
                  <a:lnTo>
                    <a:pt x="69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45"/>
            <p:cNvSpPr/>
            <p:nvPr/>
          </p:nvSpPr>
          <p:spPr>
            <a:xfrm>
              <a:off x="913650" y="1964749"/>
              <a:ext cx="385561" cy="234058"/>
            </a:xfrm>
            <a:custGeom>
              <a:avLst/>
              <a:gdLst/>
              <a:ahLst/>
              <a:cxnLst/>
              <a:rect l="l" t="t" r="r" b="b"/>
              <a:pathLst>
                <a:path w="30175" h="18318" extrusionOk="0">
                  <a:moveTo>
                    <a:pt x="9128" y="0"/>
                  </a:moveTo>
                  <a:cubicBezTo>
                    <a:pt x="4070" y="35"/>
                    <a:pt x="1" y="4164"/>
                    <a:pt x="37" y="9222"/>
                  </a:cubicBezTo>
                  <a:lnTo>
                    <a:pt x="97" y="18317"/>
                  </a:lnTo>
                  <a:lnTo>
                    <a:pt x="21013" y="18317"/>
                  </a:lnTo>
                  <a:cubicBezTo>
                    <a:pt x="26070" y="18317"/>
                    <a:pt x="30171" y="14219"/>
                    <a:pt x="30174" y="9162"/>
                  </a:cubicBezTo>
                  <a:cubicBezTo>
                    <a:pt x="30174" y="4101"/>
                    <a:pt x="26072" y="0"/>
                    <a:pt x="21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45"/>
            <p:cNvSpPr/>
            <p:nvPr/>
          </p:nvSpPr>
          <p:spPr>
            <a:xfrm>
              <a:off x="989664" y="2028075"/>
              <a:ext cx="225663" cy="1789"/>
            </a:xfrm>
            <a:custGeom>
              <a:avLst/>
              <a:gdLst/>
              <a:ahLst/>
              <a:cxnLst/>
              <a:rect l="l" t="t" r="r" b="b"/>
              <a:pathLst>
                <a:path w="17661" h="140" extrusionOk="0">
                  <a:moveTo>
                    <a:pt x="8831" y="1"/>
                  </a:moveTo>
                  <a:cubicBezTo>
                    <a:pt x="3950" y="1"/>
                    <a:pt x="1" y="31"/>
                    <a:pt x="1" y="70"/>
                  </a:cubicBezTo>
                  <a:cubicBezTo>
                    <a:pt x="1" y="109"/>
                    <a:pt x="3955" y="139"/>
                    <a:pt x="8831" y="139"/>
                  </a:cubicBezTo>
                  <a:cubicBezTo>
                    <a:pt x="13707" y="139"/>
                    <a:pt x="17661" y="109"/>
                    <a:pt x="17661" y="70"/>
                  </a:cubicBezTo>
                  <a:cubicBezTo>
                    <a:pt x="17661" y="31"/>
                    <a:pt x="13711" y="1"/>
                    <a:pt x="88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45"/>
            <p:cNvSpPr/>
            <p:nvPr/>
          </p:nvSpPr>
          <p:spPr>
            <a:xfrm>
              <a:off x="989664" y="2055993"/>
              <a:ext cx="225663" cy="1776"/>
            </a:xfrm>
            <a:custGeom>
              <a:avLst/>
              <a:gdLst/>
              <a:ahLst/>
              <a:cxnLst/>
              <a:rect l="l" t="t" r="r" b="b"/>
              <a:pathLst>
                <a:path w="17661" h="139" extrusionOk="0">
                  <a:moveTo>
                    <a:pt x="8831" y="0"/>
                  </a:moveTo>
                  <a:cubicBezTo>
                    <a:pt x="3950" y="0"/>
                    <a:pt x="1" y="30"/>
                    <a:pt x="1" y="69"/>
                  </a:cubicBezTo>
                  <a:cubicBezTo>
                    <a:pt x="1" y="107"/>
                    <a:pt x="3955" y="138"/>
                    <a:pt x="8831" y="138"/>
                  </a:cubicBezTo>
                  <a:cubicBezTo>
                    <a:pt x="13707" y="138"/>
                    <a:pt x="17661" y="107"/>
                    <a:pt x="17661" y="69"/>
                  </a:cubicBezTo>
                  <a:cubicBezTo>
                    <a:pt x="17661" y="30"/>
                    <a:pt x="13711" y="0"/>
                    <a:pt x="88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45"/>
            <p:cNvSpPr/>
            <p:nvPr/>
          </p:nvSpPr>
          <p:spPr>
            <a:xfrm>
              <a:off x="989664" y="2083874"/>
              <a:ext cx="225663" cy="1776"/>
            </a:xfrm>
            <a:custGeom>
              <a:avLst/>
              <a:gdLst/>
              <a:ahLst/>
              <a:cxnLst/>
              <a:rect l="l" t="t" r="r" b="b"/>
              <a:pathLst>
                <a:path w="17661" h="139" extrusionOk="0">
                  <a:moveTo>
                    <a:pt x="8831" y="1"/>
                  </a:moveTo>
                  <a:cubicBezTo>
                    <a:pt x="3950" y="1"/>
                    <a:pt x="1" y="31"/>
                    <a:pt x="1" y="70"/>
                  </a:cubicBezTo>
                  <a:cubicBezTo>
                    <a:pt x="1" y="109"/>
                    <a:pt x="3955" y="139"/>
                    <a:pt x="8831" y="139"/>
                  </a:cubicBezTo>
                  <a:cubicBezTo>
                    <a:pt x="13707" y="139"/>
                    <a:pt x="17661" y="109"/>
                    <a:pt x="17661" y="70"/>
                  </a:cubicBezTo>
                  <a:cubicBezTo>
                    <a:pt x="17661" y="31"/>
                    <a:pt x="13711" y="1"/>
                    <a:pt x="88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45"/>
            <p:cNvSpPr/>
            <p:nvPr/>
          </p:nvSpPr>
          <p:spPr>
            <a:xfrm>
              <a:off x="989664" y="2111806"/>
              <a:ext cx="225663" cy="1763"/>
            </a:xfrm>
            <a:custGeom>
              <a:avLst/>
              <a:gdLst/>
              <a:ahLst/>
              <a:cxnLst/>
              <a:rect l="l" t="t" r="r" b="b"/>
              <a:pathLst>
                <a:path w="17661" h="138" extrusionOk="0">
                  <a:moveTo>
                    <a:pt x="8831" y="1"/>
                  </a:moveTo>
                  <a:cubicBezTo>
                    <a:pt x="3950" y="1"/>
                    <a:pt x="1" y="32"/>
                    <a:pt x="1" y="70"/>
                  </a:cubicBezTo>
                  <a:cubicBezTo>
                    <a:pt x="1" y="107"/>
                    <a:pt x="3955" y="137"/>
                    <a:pt x="8831" y="137"/>
                  </a:cubicBezTo>
                  <a:cubicBezTo>
                    <a:pt x="13707" y="137"/>
                    <a:pt x="17661" y="107"/>
                    <a:pt x="17661" y="70"/>
                  </a:cubicBezTo>
                  <a:cubicBezTo>
                    <a:pt x="17661" y="29"/>
                    <a:pt x="13711" y="1"/>
                    <a:pt x="88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45"/>
            <p:cNvSpPr/>
            <p:nvPr/>
          </p:nvSpPr>
          <p:spPr>
            <a:xfrm>
              <a:off x="989664" y="2139967"/>
              <a:ext cx="113221" cy="1278"/>
            </a:xfrm>
            <a:custGeom>
              <a:avLst/>
              <a:gdLst/>
              <a:ahLst/>
              <a:cxnLst/>
              <a:rect l="l" t="t" r="r" b="b"/>
              <a:pathLst>
                <a:path w="8861" h="100" extrusionOk="0">
                  <a:moveTo>
                    <a:pt x="1296" y="0"/>
                  </a:moveTo>
                  <a:lnTo>
                    <a:pt x="345" y="21"/>
                  </a:lnTo>
                  <a:cubicBezTo>
                    <a:pt x="336" y="21"/>
                    <a:pt x="328" y="21"/>
                    <a:pt x="320" y="21"/>
                  </a:cubicBezTo>
                  <a:cubicBezTo>
                    <a:pt x="213" y="21"/>
                    <a:pt x="107" y="30"/>
                    <a:pt x="1" y="48"/>
                  </a:cubicBezTo>
                  <a:cubicBezTo>
                    <a:pt x="95" y="66"/>
                    <a:pt x="190" y="75"/>
                    <a:pt x="286" y="75"/>
                  </a:cubicBezTo>
                  <a:cubicBezTo>
                    <a:pt x="306" y="75"/>
                    <a:pt x="325" y="75"/>
                    <a:pt x="345" y="74"/>
                  </a:cubicBezTo>
                  <a:lnTo>
                    <a:pt x="1296" y="99"/>
                  </a:lnTo>
                  <a:lnTo>
                    <a:pt x="7564" y="99"/>
                  </a:lnTo>
                  <a:lnTo>
                    <a:pt x="8513" y="74"/>
                  </a:lnTo>
                  <a:cubicBezTo>
                    <a:pt x="8532" y="75"/>
                    <a:pt x="8551" y="75"/>
                    <a:pt x="8571" y="75"/>
                  </a:cubicBezTo>
                  <a:cubicBezTo>
                    <a:pt x="8668" y="75"/>
                    <a:pt x="8765" y="66"/>
                    <a:pt x="8861" y="48"/>
                  </a:cubicBezTo>
                  <a:cubicBezTo>
                    <a:pt x="8754" y="30"/>
                    <a:pt x="8645" y="21"/>
                    <a:pt x="8537" y="21"/>
                  </a:cubicBezTo>
                  <a:cubicBezTo>
                    <a:pt x="8529" y="21"/>
                    <a:pt x="8521" y="21"/>
                    <a:pt x="8513" y="21"/>
                  </a:cubicBezTo>
                  <a:lnTo>
                    <a:pt x="75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45"/>
            <p:cNvSpPr/>
            <p:nvPr/>
          </p:nvSpPr>
          <p:spPr>
            <a:xfrm>
              <a:off x="913957" y="2284762"/>
              <a:ext cx="285296" cy="127353"/>
            </a:xfrm>
            <a:custGeom>
              <a:avLst/>
              <a:gdLst/>
              <a:ahLst/>
              <a:cxnLst/>
              <a:rect l="l" t="t" r="r" b="b"/>
              <a:pathLst>
                <a:path w="22328" h="9967" extrusionOk="0">
                  <a:moveTo>
                    <a:pt x="17642" y="1"/>
                  </a:moveTo>
                  <a:cubicBezTo>
                    <a:pt x="17635" y="1"/>
                    <a:pt x="17627" y="1"/>
                    <a:pt x="17620" y="1"/>
                  </a:cubicBezTo>
                  <a:lnTo>
                    <a:pt x="4677" y="1"/>
                  </a:lnTo>
                  <a:cubicBezTo>
                    <a:pt x="2089" y="13"/>
                    <a:pt x="1" y="2120"/>
                    <a:pt x="13" y="4708"/>
                  </a:cubicBezTo>
                  <a:lnTo>
                    <a:pt x="13" y="9967"/>
                  </a:lnTo>
                  <a:lnTo>
                    <a:pt x="17641" y="9967"/>
                  </a:lnTo>
                  <a:cubicBezTo>
                    <a:pt x="20229" y="9967"/>
                    <a:pt x="22328" y="7870"/>
                    <a:pt x="22328" y="5282"/>
                  </a:cubicBezTo>
                  <a:lnTo>
                    <a:pt x="22328" y="4708"/>
                  </a:lnTo>
                  <a:lnTo>
                    <a:pt x="22328" y="4665"/>
                  </a:lnTo>
                  <a:cubicBezTo>
                    <a:pt x="22316" y="2084"/>
                    <a:pt x="20220" y="1"/>
                    <a:pt x="17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45"/>
            <p:cNvSpPr/>
            <p:nvPr/>
          </p:nvSpPr>
          <p:spPr>
            <a:xfrm>
              <a:off x="957745" y="2332141"/>
              <a:ext cx="198141" cy="1840"/>
            </a:xfrm>
            <a:custGeom>
              <a:avLst/>
              <a:gdLst/>
              <a:ahLst/>
              <a:cxnLst/>
              <a:rect l="l" t="t" r="r" b="b"/>
              <a:pathLst>
                <a:path w="15507" h="144" extrusionOk="0">
                  <a:moveTo>
                    <a:pt x="7755" y="0"/>
                  </a:moveTo>
                  <a:cubicBezTo>
                    <a:pt x="3476" y="0"/>
                    <a:pt x="1" y="30"/>
                    <a:pt x="1" y="70"/>
                  </a:cubicBezTo>
                  <a:cubicBezTo>
                    <a:pt x="1" y="109"/>
                    <a:pt x="3476" y="143"/>
                    <a:pt x="7755" y="143"/>
                  </a:cubicBezTo>
                  <a:cubicBezTo>
                    <a:pt x="12031" y="143"/>
                    <a:pt x="15507" y="109"/>
                    <a:pt x="15507" y="70"/>
                  </a:cubicBezTo>
                  <a:cubicBezTo>
                    <a:pt x="15507" y="35"/>
                    <a:pt x="12031" y="0"/>
                    <a:pt x="77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45"/>
            <p:cNvSpPr/>
            <p:nvPr/>
          </p:nvSpPr>
          <p:spPr>
            <a:xfrm>
              <a:off x="957400" y="2363625"/>
              <a:ext cx="121220" cy="1291"/>
            </a:xfrm>
            <a:custGeom>
              <a:avLst/>
              <a:gdLst/>
              <a:ahLst/>
              <a:cxnLst/>
              <a:rect l="l" t="t" r="r" b="b"/>
              <a:pathLst>
                <a:path w="9487" h="101" extrusionOk="0">
                  <a:moveTo>
                    <a:pt x="334" y="1"/>
                  </a:moveTo>
                  <a:cubicBezTo>
                    <a:pt x="223" y="1"/>
                    <a:pt x="112" y="11"/>
                    <a:pt x="1" y="31"/>
                  </a:cubicBezTo>
                  <a:cubicBezTo>
                    <a:pt x="115" y="49"/>
                    <a:pt x="231" y="57"/>
                    <a:pt x="345" y="57"/>
                  </a:cubicBezTo>
                  <a:cubicBezTo>
                    <a:pt x="356" y="57"/>
                    <a:pt x="366" y="57"/>
                    <a:pt x="376" y="57"/>
                  </a:cubicBezTo>
                  <a:lnTo>
                    <a:pt x="1394" y="78"/>
                  </a:lnTo>
                  <a:cubicBezTo>
                    <a:pt x="2251" y="100"/>
                    <a:pt x="3434" y="100"/>
                    <a:pt x="4745" y="100"/>
                  </a:cubicBezTo>
                  <a:cubicBezTo>
                    <a:pt x="6054" y="100"/>
                    <a:pt x="7238" y="78"/>
                    <a:pt x="8100" y="78"/>
                  </a:cubicBezTo>
                  <a:lnTo>
                    <a:pt x="9116" y="57"/>
                  </a:lnTo>
                  <a:cubicBezTo>
                    <a:pt x="9125" y="57"/>
                    <a:pt x="9134" y="57"/>
                    <a:pt x="9143" y="57"/>
                  </a:cubicBezTo>
                  <a:cubicBezTo>
                    <a:pt x="9258" y="57"/>
                    <a:pt x="9373" y="48"/>
                    <a:pt x="9487" y="31"/>
                  </a:cubicBezTo>
                  <a:cubicBezTo>
                    <a:pt x="9378" y="11"/>
                    <a:pt x="9268" y="1"/>
                    <a:pt x="9158" y="1"/>
                  </a:cubicBezTo>
                  <a:cubicBezTo>
                    <a:pt x="9144" y="1"/>
                    <a:pt x="9130" y="1"/>
                    <a:pt x="9116" y="1"/>
                  </a:cubicBezTo>
                  <a:lnTo>
                    <a:pt x="376" y="1"/>
                  </a:lnTo>
                  <a:cubicBezTo>
                    <a:pt x="362" y="1"/>
                    <a:pt x="348" y="1"/>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45"/>
            <p:cNvSpPr/>
            <p:nvPr/>
          </p:nvSpPr>
          <p:spPr>
            <a:xfrm>
              <a:off x="921534" y="2683381"/>
              <a:ext cx="4523" cy="13391"/>
            </a:xfrm>
            <a:custGeom>
              <a:avLst/>
              <a:gdLst/>
              <a:ahLst/>
              <a:cxnLst/>
              <a:rect l="l" t="t" r="r" b="b"/>
              <a:pathLst>
                <a:path w="354" h="1048" extrusionOk="0">
                  <a:moveTo>
                    <a:pt x="1" y="1"/>
                  </a:moveTo>
                  <a:lnTo>
                    <a:pt x="1" y="95"/>
                  </a:lnTo>
                  <a:lnTo>
                    <a:pt x="247" y="95"/>
                  </a:lnTo>
                  <a:lnTo>
                    <a:pt x="247" y="1047"/>
                  </a:lnTo>
                  <a:lnTo>
                    <a:pt x="354" y="1047"/>
                  </a:lnTo>
                  <a:lnTo>
                    <a:pt x="35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45"/>
            <p:cNvSpPr/>
            <p:nvPr/>
          </p:nvSpPr>
          <p:spPr>
            <a:xfrm>
              <a:off x="928536" y="2683381"/>
              <a:ext cx="4408" cy="13391"/>
            </a:xfrm>
            <a:custGeom>
              <a:avLst/>
              <a:gdLst/>
              <a:ahLst/>
              <a:cxnLst/>
              <a:rect l="l" t="t" r="r" b="b"/>
              <a:pathLst>
                <a:path w="345" h="1048" extrusionOk="0">
                  <a:moveTo>
                    <a:pt x="1" y="1"/>
                  </a:moveTo>
                  <a:lnTo>
                    <a:pt x="1" y="95"/>
                  </a:lnTo>
                  <a:lnTo>
                    <a:pt x="236" y="95"/>
                  </a:lnTo>
                  <a:lnTo>
                    <a:pt x="236" y="1047"/>
                  </a:lnTo>
                  <a:lnTo>
                    <a:pt x="344" y="1047"/>
                  </a:lnTo>
                  <a:lnTo>
                    <a:pt x="34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45"/>
            <p:cNvSpPr/>
            <p:nvPr/>
          </p:nvSpPr>
          <p:spPr>
            <a:xfrm>
              <a:off x="936075" y="2686627"/>
              <a:ext cx="2504" cy="10490"/>
            </a:xfrm>
            <a:custGeom>
              <a:avLst/>
              <a:gdLst/>
              <a:ahLst/>
              <a:cxnLst/>
              <a:rect l="l" t="t" r="r" b="b"/>
              <a:pathLst>
                <a:path w="196" h="821" extrusionOk="0">
                  <a:moveTo>
                    <a:pt x="77" y="1"/>
                  </a:moveTo>
                  <a:cubicBezTo>
                    <a:pt x="35" y="4"/>
                    <a:pt x="2" y="40"/>
                    <a:pt x="4" y="82"/>
                  </a:cubicBezTo>
                  <a:cubicBezTo>
                    <a:pt x="4" y="85"/>
                    <a:pt x="4" y="88"/>
                    <a:pt x="4" y="91"/>
                  </a:cubicBezTo>
                  <a:cubicBezTo>
                    <a:pt x="7" y="132"/>
                    <a:pt x="40" y="164"/>
                    <a:pt x="81" y="164"/>
                  </a:cubicBezTo>
                  <a:cubicBezTo>
                    <a:pt x="83" y="164"/>
                    <a:pt x="84" y="164"/>
                    <a:pt x="86" y="164"/>
                  </a:cubicBezTo>
                  <a:cubicBezTo>
                    <a:pt x="196" y="164"/>
                    <a:pt x="196" y="1"/>
                    <a:pt x="86" y="1"/>
                  </a:cubicBezTo>
                  <a:close/>
                  <a:moveTo>
                    <a:pt x="77" y="639"/>
                  </a:moveTo>
                  <a:cubicBezTo>
                    <a:pt x="34" y="640"/>
                    <a:pt x="2" y="678"/>
                    <a:pt x="4" y="720"/>
                  </a:cubicBezTo>
                  <a:cubicBezTo>
                    <a:pt x="1" y="732"/>
                    <a:pt x="2" y="745"/>
                    <a:pt x="5" y="757"/>
                  </a:cubicBezTo>
                  <a:cubicBezTo>
                    <a:pt x="15" y="801"/>
                    <a:pt x="48" y="821"/>
                    <a:pt x="82" y="821"/>
                  </a:cubicBezTo>
                  <a:cubicBezTo>
                    <a:pt x="130" y="821"/>
                    <a:pt x="178" y="782"/>
                    <a:pt x="164" y="720"/>
                  </a:cubicBezTo>
                  <a:cubicBezTo>
                    <a:pt x="164" y="718"/>
                    <a:pt x="164" y="717"/>
                    <a:pt x="164" y="715"/>
                  </a:cubicBezTo>
                  <a:cubicBezTo>
                    <a:pt x="163" y="673"/>
                    <a:pt x="128" y="639"/>
                    <a:pt x="86" y="639"/>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45"/>
            <p:cNvSpPr/>
            <p:nvPr/>
          </p:nvSpPr>
          <p:spPr>
            <a:xfrm>
              <a:off x="939320" y="2683381"/>
              <a:ext cx="9698" cy="13506"/>
            </a:xfrm>
            <a:custGeom>
              <a:avLst/>
              <a:gdLst/>
              <a:ahLst/>
              <a:cxnLst/>
              <a:rect l="l" t="t" r="r" b="b"/>
              <a:pathLst>
                <a:path w="759" h="1057" extrusionOk="0">
                  <a:moveTo>
                    <a:pt x="44" y="1"/>
                  </a:moveTo>
                  <a:lnTo>
                    <a:pt x="44" y="95"/>
                  </a:lnTo>
                  <a:lnTo>
                    <a:pt x="583" y="95"/>
                  </a:lnTo>
                  <a:lnTo>
                    <a:pt x="289" y="462"/>
                  </a:lnTo>
                  <a:lnTo>
                    <a:pt x="289" y="540"/>
                  </a:lnTo>
                  <a:lnTo>
                    <a:pt x="367" y="540"/>
                  </a:lnTo>
                  <a:cubicBezTo>
                    <a:pt x="560" y="540"/>
                    <a:pt x="646" y="616"/>
                    <a:pt x="646" y="747"/>
                  </a:cubicBezTo>
                  <a:cubicBezTo>
                    <a:pt x="646" y="876"/>
                    <a:pt x="551" y="957"/>
                    <a:pt x="379" y="957"/>
                  </a:cubicBezTo>
                  <a:cubicBezTo>
                    <a:pt x="373" y="957"/>
                    <a:pt x="367" y="957"/>
                    <a:pt x="362" y="957"/>
                  </a:cubicBezTo>
                  <a:cubicBezTo>
                    <a:pt x="249" y="957"/>
                    <a:pt x="140" y="914"/>
                    <a:pt x="56" y="837"/>
                  </a:cubicBezTo>
                  <a:lnTo>
                    <a:pt x="0" y="923"/>
                  </a:lnTo>
                  <a:cubicBezTo>
                    <a:pt x="101" y="1009"/>
                    <a:pt x="229" y="1057"/>
                    <a:pt x="361" y="1057"/>
                  </a:cubicBezTo>
                  <a:cubicBezTo>
                    <a:pt x="367" y="1057"/>
                    <a:pt x="373" y="1056"/>
                    <a:pt x="379" y="1056"/>
                  </a:cubicBezTo>
                  <a:cubicBezTo>
                    <a:pt x="629" y="1056"/>
                    <a:pt x="758" y="923"/>
                    <a:pt x="758" y="747"/>
                  </a:cubicBezTo>
                  <a:cubicBezTo>
                    <a:pt x="758" y="577"/>
                    <a:pt x="646" y="462"/>
                    <a:pt x="422" y="448"/>
                  </a:cubicBezTo>
                  <a:lnTo>
                    <a:pt x="719" y="77"/>
                  </a:lnTo>
                  <a:lnTo>
                    <a:pt x="71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45"/>
            <p:cNvSpPr/>
            <p:nvPr/>
          </p:nvSpPr>
          <p:spPr>
            <a:xfrm>
              <a:off x="950922" y="2683266"/>
              <a:ext cx="11040" cy="13621"/>
            </a:xfrm>
            <a:custGeom>
              <a:avLst/>
              <a:gdLst/>
              <a:ahLst/>
              <a:cxnLst/>
              <a:rect l="l" t="t" r="r" b="b"/>
              <a:pathLst>
                <a:path w="864" h="1066" extrusionOk="0">
                  <a:moveTo>
                    <a:pt x="419" y="104"/>
                  </a:moveTo>
                  <a:cubicBezTo>
                    <a:pt x="600" y="104"/>
                    <a:pt x="724" y="255"/>
                    <a:pt x="724" y="535"/>
                  </a:cubicBezTo>
                  <a:lnTo>
                    <a:pt x="726" y="535"/>
                  </a:lnTo>
                  <a:cubicBezTo>
                    <a:pt x="726" y="810"/>
                    <a:pt x="604" y="966"/>
                    <a:pt x="419" y="966"/>
                  </a:cubicBezTo>
                  <a:cubicBezTo>
                    <a:pt x="233" y="966"/>
                    <a:pt x="109" y="810"/>
                    <a:pt x="109" y="535"/>
                  </a:cubicBezTo>
                  <a:cubicBezTo>
                    <a:pt x="109" y="259"/>
                    <a:pt x="238" y="104"/>
                    <a:pt x="419" y="104"/>
                  </a:cubicBezTo>
                  <a:close/>
                  <a:moveTo>
                    <a:pt x="433" y="1"/>
                  </a:moveTo>
                  <a:cubicBezTo>
                    <a:pt x="173" y="1"/>
                    <a:pt x="1" y="199"/>
                    <a:pt x="1" y="535"/>
                  </a:cubicBezTo>
                  <a:cubicBezTo>
                    <a:pt x="1" y="867"/>
                    <a:pt x="178" y="1065"/>
                    <a:pt x="433" y="1065"/>
                  </a:cubicBezTo>
                  <a:cubicBezTo>
                    <a:pt x="688" y="1065"/>
                    <a:pt x="864" y="870"/>
                    <a:pt x="864" y="535"/>
                  </a:cubicBezTo>
                  <a:cubicBezTo>
                    <a:pt x="864" y="199"/>
                    <a:pt x="691" y="1"/>
                    <a:pt x="43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45"/>
            <p:cNvSpPr/>
            <p:nvPr/>
          </p:nvSpPr>
          <p:spPr>
            <a:xfrm>
              <a:off x="902841" y="2522129"/>
              <a:ext cx="407589" cy="127085"/>
            </a:xfrm>
            <a:custGeom>
              <a:avLst/>
              <a:gdLst/>
              <a:ahLst/>
              <a:cxnLst/>
              <a:rect l="l" t="t" r="r" b="b"/>
              <a:pathLst>
                <a:path w="31899" h="9946" extrusionOk="0">
                  <a:moveTo>
                    <a:pt x="4685" y="1"/>
                  </a:moveTo>
                  <a:cubicBezTo>
                    <a:pt x="2097" y="1"/>
                    <a:pt x="0" y="2099"/>
                    <a:pt x="0" y="4687"/>
                  </a:cubicBezTo>
                  <a:lnTo>
                    <a:pt x="0" y="5259"/>
                  </a:lnTo>
                  <a:cubicBezTo>
                    <a:pt x="0" y="7847"/>
                    <a:pt x="2097" y="9946"/>
                    <a:pt x="4685" y="9946"/>
                  </a:cubicBezTo>
                  <a:lnTo>
                    <a:pt x="31899" y="9946"/>
                  </a:lnTo>
                  <a:lnTo>
                    <a:pt x="31899" y="4687"/>
                  </a:lnTo>
                  <a:cubicBezTo>
                    <a:pt x="31899" y="2099"/>
                    <a:pt x="29800" y="1"/>
                    <a:pt x="27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45"/>
            <p:cNvSpPr/>
            <p:nvPr/>
          </p:nvSpPr>
          <p:spPr>
            <a:xfrm>
              <a:off x="964518" y="2568180"/>
              <a:ext cx="279866" cy="1776"/>
            </a:xfrm>
            <a:custGeom>
              <a:avLst/>
              <a:gdLst/>
              <a:ahLst/>
              <a:cxnLst/>
              <a:rect l="l" t="t" r="r" b="b"/>
              <a:pathLst>
                <a:path w="21903" h="139" extrusionOk="0">
                  <a:moveTo>
                    <a:pt x="10953" y="1"/>
                  </a:moveTo>
                  <a:cubicBezTo>
                    <a:pt x="4907" y="1"/>
                    <a:pt x="1" y="31"/>
                    <a:pt x="1" y="70"/>
                  </a:cubicBezTo>
                  <a:cubicBezTo>
                    <a:pt x="1" y="109"/>
                    <a:pt x="4907" y="139"/>
                    <a:pt x="10953" y="139"/>
                  </a:cubicBezTo>
                  <a:cubicBezTo>
                    <a:pt x="17002" y="139"/>
                    <a:pt x="21903" y="109"/>
                    <a:pt x="21903" y="70"/>
                  </a:cubicBezTo>
                  <a:cubicBezTo>
                    <a:pt x="21903" y="32"/>
                    <a:pt x="17002" y="1"/>
                    <a:pt x="109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45"/>
            <p:cNvSpPr/>
            <p:nvPr/>
          </p:nvSpPr>
          <p:spPr>
            <a:xfrm>
              <a:off x="964518" y="2598360"/>
              <a:ext cx="279866" cy="1776"/>
            </a:xfrm>
            <a:custGeom>
              <a:avLst/>
              <a:gdLst/>
              <a:ahLst/>
              <a:cxnLst/>
              <a:rect l="l" t="t" r="r" b="b"/>
              <a:pathLst>
                <a:path w="21903" h="139" extrusionOk="0">
                  <a:moveTo>
                    <a:pt x="10953" y="0"/>
                  </a:moveTo>
                  <a:cubicBezTo>
                    <a:pt x="4907" y="0"/>
                    <a:pt x="1" y="30"/>
                    <a:pt x="1" y="69"/>
                  </a:cubicBezTo>
                  <a:cubicBezTo>
                    <a:pt x="1" y="107"/>
                    <a:pt x="4907" y="138"/>
                    <a:pt x="10953" y="138"/>
                  </a:cubicBezTo>
                  <a:cubicBezTo>
                    <a:pt x="17002" y="138"/>
                    <a:pt x="21903" y="107"/>
                    <a:pt x="21903" y="69"/>
                  </a:cubicBezTo>
                  <a:cubicBezTo>
                    <a:pt x="21903" y="30"/>
                    <a:pt x="17002" y="0"/>
                    <a:pt x="109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45"/>
            <p:cNvSpPr/>
            <p:nvPr/>
          </p:nvSpPr>
          <p:spPr>
            <a:xfrm>
              <a:off x="903684" y="2759446"/>
              <a:ext cx="284887" cy="127085"/>
            </a:xfrm>
            <a:custGeom>
              <a:avLst/>
              <a:gdLst/>
              <a:ahLst/>
              <a:cxnLst/>
              <a:rect l="l" t="t" r="r" b="b"/>
              <a:pathLst>
                <a:path w="22296" h="9946" extrusionOk="0">
                  <a:moveTo>
                    <a:pt x="4684" y="0"/>
                  </a:moveTo>
                  <a:cubicBezTo>
                    <a:pt x="2096" y="3"/>
                    <a:pt x="0" y="2103"/>
                    <a:pt x="2" y="4691"/>
                  </a:cubicBezTo>
                  <a:lnTo>
                    <a:pt x="2" y="9945"/>
                  </a:lnTo>
                  <a:lnTo>
                    <a:pt x="17610" y="9945"/>
                  </a:lnTo>
                  <a:cubicBezTo>
                    <a:pt x="20198" y="9945"/>
                    <a:pt x="22296" y="7847"/>
                    <a:pt x="22296" y="5259"/>
                  </a:cubicBezTo>
                  <a:lnTo>
                    <a:pt x="22296" y="4687"/>
                  </a:lnTo>
                  <a:cubicBezTo>
                    <a:pt x="22296" y="2099"/>
                    <a:pt x="20198" y="0"/>
                    <a:pt x="17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45"/>
            <p:cNvSpPr/>
            <p:nvPr/>
          </p:nvSpPr>
          <p:spPr>
            <a:xfrm>
              <a:off x="941288" y="2804781"/>
              <a:ext cx="209973" cy="1776"/>
            </a:xfrm>
            <a:custGeom>
              <a:avLst/>
              <a:gdLst/>
              <a:ahLst/>
              <a:cxnLst/>
              <a:rect l="l" t="t" r="r" b="b"/>
              <a:pathLst>
                <a:path w="16433" h="139" extrusionOk="0">
                  <a:moveTo>
                    <a:pt x="8214" y="1"/>
                  </a:moveTo>
                  <a:cubicBezTo>
                    <a:pt x="3679" y="1"/>
                    <a:pt x="1" y="31"/>
                    <a:pt x="1" y="70"/>
                  </a:cubicBezTo>
                  <a:cubicBezTo>
                    <a:pt x="1" y="109"/>
                    <a:pt x="3673" y="139"/>
                    <a:pt x="8214" y="139"/>
                  </a:cubicBezTo>
                  <a:cubicBezTo>
                    <a:pt x="12755" y="139"/>
                    <a:pt x="16433" y="109"/>
                    <a:pt x="16433" y="70"/>
                  </a:cubicBezTo>
                  <a:cubicBezTo>
                    <a:pt x="16433" y="31"/>
                    <a:pt x="12750" y="1"/>
                    <a:pt x="82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45"/>
            <p:cNvSpPr/>
            <p:nvPr/>
          </p:nvSpPr>
          <p:spPr>
            <a:xfrm>
              <a:off x="940828" y="2835229"/>
              <a:ext cx="135480" cy="1546"/>
            </a:xfrm>
            <a:custGeom>
              <a:avLst/>
              <a:gdLst/>
              <a:ahLst/>
              <a:cxnLst/>
              <a:rect l="l" t="t" r="r" b="b"/>
              <a:pathLst>
                <a:path w="10603" h="121" extrusionOk="0">
                  <a:moveTo>
                    <a:pt x="1565" y="0"/>
                  </a:moveTo>
                  <a:lnTo>
                    <a:pt x="433" y="21"/>
                  </a:lnTo>
                  <a:cubicBezTo>
                    <a:pt x="415" y="21"/>
                    <a:pt x="397" y="21"/>
                    <a:pt x="378" y="21"/>
                  </a:cubicBezTo>
                  <a:cubicBezTo>
                    <a:pt x="251" y="21"/>
                    <a:pt x="126" y="30"/>
                    <a:pt x="1" y="47"/>
                  </a:cubicBezTo>
                  <a:cubicBezTo>
                    <a:pt x="114" y="68"/>
                    <a:pt x="227" y="79"/>
                    <a:pt x="342" y="79"/>
                  </a:cubicBezTo>
                  <a:cubicBezTo>
                    <a:pt x="372" y="79"/>
                    <a:pt x="403" y="78"/>
                    <a:pt x="433" y="77"/>
                  </a:cubicBezTo>
                  <a:lnTo>
                    <a:pt x="1565" y="99"/>
                  </a:lnTo>
                  <a:cubicBezTo>
                    <a:pt x="2521" y="120"/>
                    <a:pt x="3848" y="120"/>
                    <a:pt x="5305" y="120"/>
                  </a:cubicBezTo>
                  <a:cubicBezTo>
                    <a:pt x="6759" y="120"/>
                    <a:pt x="8082" y="99"/>
                    <a:pt x="9038" y="99"/>
                  </a:cubicBezTo>
                  <a:lnTo>
                    <a:pt x="10171" y="77"/>
                  </a:lnTo>
                  <a:cubicBezTo>
                    <a:pt x="10202" y="78"/>
                    <a:pt x="10232" y="79"/>
                    <a:pt x="10262" y="79"/>
                  </a:cubicBezTo>
                  <a:cubicBezTo>
                    <a:pt x="10376" y="79"/>
                    <a:pt x="10491" y="68"/>
                    <a:pt x="10602" y="47"/>
                  </a:cubicBezTo>
                  <a:cubicBezTo>
                    <a:pt x="10478" y="30"/>
                    <a:pt x="10352" y="21"/>
                    <a:pt x="10227" y="21"/>
                  </a:cubicBezTo>
                  <a:cubicBezTo>
                    <a:pt x="10209" y="21"/>
                    <a:pt x="10191" y="21"/>
                    <a:pt x="10173" y="21"/>
                  </a:cubicBezTo>
                  <a:lnTo>
                    <a:pt x="903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77" name="Google Shape;577;p45"/>
          <p:cNvSpPr/>
          <p:nvPr/>
        </p:nvSpPr>
        <p:spPr>
          <a:xfrm>
            <a:off x="4353831" y="1644954"/>
            <a:ext cx="436337" cy="432150"/>
          </a:xfrm>
          <a:custGeom>
            <a:avLst/>
            <a:gdLst/>
            <a:ahLst/>
            <a:cxnLst/>
            <a:rect l="l" t="t" r="r" b="b"/>
            <a:pathLst>
              <a:path w="210791" h="208768" extrusionOk="0">
                <a:moveTo>
                  <a:pt x="105396" y="16310"/>
                </a:moveTo>
                <a:cubicBezTo>
                  <a:pt x="126990" y="16310"/>
                  <a:pt x="144539" y="33859"/>
                  <a:pt x="144539" y="55454"/>
                </a:cubicBezTo>
                <a:cubicBezTo>
                  <a:pt x="144539" y="76363"/>
                  <a:pt x="128034" y="93521"/>
                  <a:pt x="107385" y="94532"/>
                </a:cubicBezTo>
                <a:lnTo>
                  <a:pt x="103406" y="94532"/>
                </a:lnTo>
                <a:cubicBezTo>
                  <a:pt x="82757" y="93521"/>
                  <a:pt x="66252" y="76363"/>
                  <a:pt x="66252" y="55454"/>
                </a:cubicBezTo>
                <a:cubicBezTo>
                  <a:pt x="66252" y="33859"/>
                  <a:pt x="83801" y="16310"/>
                  <a:pt x="105396" y="16310"/>
                </a:cubicBezTo>
                <a:close/>
                <a:moveTo>
                  <a:pt x="105396" y="0"/>
                </a:moveTo>
                <a:cubicBezTo>
                  <a:pt x="74831" y="0"/>
                  <a:pt x="49942" y="24889"/>
                  <a:pt x="49942" y="55454"/>
                </a:cubicBezTo>
                <a:cubicBezTo>
                  <a:pt x="49942" y="73590"/>
                  <a:pt x="58717" y="89737"/>
                  <a:pt x="72221" y="99849"/>
                </a:cubicBezTo>
                <a:cubicBezTo>
                  <a:pt x="59826" y="103927"/>
                  <a:pt x="48213" y="110288"/>
                  <a:pt x="38036" y="118638"/>
                </a:cubicBezTo>
                <a:cubicBezTo>
                  <a:pt x="19410" y="133970"/>
                  <a:pt x="6427" y="155368"/>
                  <a:pt x="1534" y="178887"/>
                </a:cubicBezTo>
                <a:cubicBezTo>
                  <a:pt x="1" y="186259"/>
                  <a:pt x="1860" y="193827"/>
                  <a:pt x="6590" y="199634"/>
                </a:cubicBezTo>
                <a:cubicBezTo>
                  <a:pt x="11287" y="205440"/>
                  <a:pt x="18301" y="208767"/>
                  <a:pt x="25770" y="208767"/>
                </a:cubicBezTo>
                <a:lnTo>
                  <a:pt x="185021" y="208767"/>
                </a:lnTo>
                <a:cubicBezTo>
                  <a:pt x="192491" y="208767"/>
                  <a:pt x="199504" y="205440"/>
                  <a:pt x="204201" y="199634"/>
                </a:cubicBezTo>
                <a:cubicBezTo>
                  <a:pt x="208931" y="193827"/>
                  <a:pt x="210790" y="186259"/>
                  <a:pt x="209257" y="178887"/>
                </a:cubicBezTo>
                <a:cubicBezTo>
                  <a:pt x="208459" y="175040"/>
                  <a:pt x="205047" y="172388"/>
                  <a:pt x="201262" y="172388"/>
                </a:cubicBezTo>
                <a:cubicBezTo>
                  <a:pt x="200714" y="172388"/>
                  <a:pt x="200158" y="172444"/>
                  <a:pt x="199602" y="172559"/>
                </a:cubicBezTo>
                <a:cubicBezTo>
                  <a:pt x="195198" y="173472"/>
                  <a:pt x="192360" y="177811"/>
                  <a:pt x="193273" y="182215"/>
                </a:cubicBezTo>
                <a:cubicBezTo>
                  <a:pt x="193795" y="184759"/>
                  <a:pt x="193176" y="187369"/>
                  <a:pt x="191545" y="189358"/>
                </a:cubicBezTo>
                <a:cubicBezTo>
                  <a:pt x="190599" y="190500"/>
                  <a:pt x="188511" y="192457"/>
                  <a:pt x="185021" y="192457"/>
                </a:cubicBezTo>
                <a:lnTo>
                  <a:pt x="25770" y="192457"/>
                </a:lnTo>
                <a:cubicBezTo>
                  <a:pt x="22280" y="192457"/>
                  <a:pt x="20192" y="190500"/>
                  <a:pt x="19247" y="189358"/>
                </a:cubicBezTo>
                <a:cubicBezTo>
                  <a:pt x="17616" y="187369"/>
                  <a:pt x="16996" y="184759"/>
                  <a:pt x="17518" y="182215"/>
                </a:cubicBezTo>
                <a:cubicBezTo>
                  <a:pt x="25966" y="141570"/>
                  <a:pt x="61815" y="111854"/>
                  <a:pt x="103243" y="110875"/>
                </a:cubicBezTo>
                <a:cubicBezTo>
                  <a:pt x="103960" y="110908"/>
                  <a:pt x="104678" y="110908"/>
                  <a:pt x="105396" y="110908"/>
                </a:cubicBezTo>
                <a:cubicBezTo>
                  <a:pt x="106113" y="110908"/>
                  <a:pt x="106831" y="110908"/>
                  <a:pt x="107581" y="110875"/>
                </a:cubicBezTo>
                <a:cubicBezTo>
                  <a:pt x="136743" y="111560"/>
                  <a:pt x="163687" y="126337"/>
                  <a:pt x="180030" y="150671"/>
                </a:cubicBezTo>
                <a:cubicBezTo>
                  <a:pt x="181608" y="153028"/>
                  <a:pt x="184189" y="154303"/>
                  <a:pt x="186813" y="154303"/>
                </a:cubicBezTo>
                <a:cubicBezTo>
                  <a:pt x="188366" y="154303"/>
                  <a:pt x="189934" y="153856"/>
                  <a:pt x="191316" y="152922"/>
                </a:cubicBezTo>
                <a:cubicBezTo>
                  <a:pt x="195068" y="150410"/>
                  <a:pt x="196079" y="145354"/>
                  <a:pt x="193567" y="141603"/>
                </a:cubicBezTo>
                <a:cubicBezTo>
                  <a:pt x="180193" y="121639"/>
                  <a:pt x="160751" y="107124"/>
                  <a:pt x="138603" y="99849"/>
                </a:cubicBezTo>
                <a:cubicBezTo>
                  <a:pt x="152107" y="89705"/>
                  <a:pt x="160849" y="73590"/>
                  <a:pt x="160849" y="55454"/>
                </a:cubicBezTo>
                <a:cubicBezTo>
                  <a:pt x="160849" y="24889"/>
                  <a:pt x="135960" y="0"/>
                  <a:pt x="105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84" name="Google Shape;584;p45"/>
          <p:cNvGrpSpPr/>
          <p:nvPr/>
        </p:nvGrpSpPr>
        <p:grpSpPr>
          <a:xfrm rot="-5400000">
            <a:off x="5379194" y="1644170"/>
            <a:ext cx="433194" cy="433716"/>
            <a:chOff x="1190625" y="238125"/>
            <a:chExt cx="5219200" cy="5219200"/>
          </a:xfrm>
        </p:grpSpPr>
        <p:sp>
          <p:nvSpPr>
            <p:cNvPr id="585" name="Google Shape;585;p45"/>
            <p:cNvSpPr/>
            <p:nvPr/>
          </p:nvSpPr>
          <p:spPr>
            <a:xfrm>
              <a:off x="1190625" y="238125"/>
              <a:ext cx="5219200" cy="5219200"/>
            </a:xfrm>
            <a:custGeom>
              <a:avLst/>
              <a:gdLst/>
              <a:ahLst/>
              <a:cxnLst/>
              <a:rect l="l" t="t" r="r" b="b"/>
              <a:pathLst>
                <a:path w="208768" h="208768" extrusionOk="0">
                  <a:moveTo>
                    <a:pt x="32620" y="0"/>
                  </a:moveTo>
                  <a:cubicBezTo>
                    <a:pt x="14646" y="0"/>
                    <a:pt x="0" y="14646"/>
                    <a:pt x="0" y="32620"/>
                  </a:cubicBezTo>
                  <a:lnTo>
                    <a:pt x="0" y="48930"/>
                  </a:lnTo>
                  <a:cubicBezTo>
                    <a:pt x="0" y="53431"/>
                    <a:pt x="3653" y="57085"/>
                    <a:pt x="8155" y="57085"/>
                  </a:cubicBezTo>
                  <a:cubicBezTo>
                    <a:pt x="12657" y="57085"/>
                    <a:pt x="16310" y="53431"/>
                    <a:pt x="16310" y="48930"/>
                  </a:cubicBezTo>
                  <a:lnTo>
                    <a:pt x="16310" y="32620"/>
                  </a:lnTo>
                  <a:cubicBezTo>
                    <a:pt x="16310" y="23617"/>
                    <a:pt x="23617" y="16310"/>
                    <a:pt x="32620" y="16310"/>
                  </a:cubicBezTo>
                  <a:lnTo>
                    <a:pt x="176147" y="16310"/>
                  </a:lnTo>
                  <a:cubicBezTo>
                    <a:pt x="185150" y="16310"/>
                    <a:pt x="192457" y="23617"/>
                    <a:pt x="192457" y="32620"/>
                  </a:cubicBezTo>
                  <a:lnTo>
                    <a:pt x="192457" y="176147"/>
                  </a:lnTo>
                  <a:cubicBezTo>
                    <a:pt x="192457" y="185150"/>
                    <a:pt x="185150" y="192457"/>
                    <a:pt x="176147" y="192457"/>
                  </a:cubicBezTo>
                  <a:lnTo>
                    <a:pt x="32620" y="192457"/>
                  </a:lnTo>
                  <a:cubicBezTo>
                    <a:pt x="23617" y="192457"/>
                    <a:pt x="16310" y="185150"/>
                    <a:pt x="16310" y="176147"/>
                  </a:cubicBezTo>
                  <a:lnTo>
                    <a:pt x="16310" y="159837"/>
                  </a:lnTo>
                  <a:cubicBezTo>
                    <a:pt x="16310" y="155336"/>
                    <a:pt x="12657" y="151682"/>
                    <a:pt x="8155" y="151682"/>
                  </a:cubicBezTo>
                  <a:cubicBezTo>
                    <a:pt x="3653" y="151682"/>
                    <a:pt x="0" y="155336"/>
                    <a:pt x="0" y="159837"/>
                  </a:cubicBezTo>
                  <a:lnTo>
                    <a:pt x="0" y="176147"/>
                  </a:lnTo>
                  <a:cubicBezTo>
                    <a:pt x="0" y="194121"/>
                    <a:pt x="14646" y="208767"/>
                    <a:pt x="32620" y="208767"/>
                  </a:cubicBezTo>
                  <a:lnTo>
                    <a:pt x="176147" y="208767"/>
                  </a:lnTo>
                  <a:cubicBezTo>
                    <a:pt x="194121" y="208767"/>
                    <a:pt x="208767" y="194121"/>
                    <a:pt x="208767" y="176147"/>
                  </a:cubicBezTo>
                  <a:lnTo>
                    <a:pt x="208767" y="32620"/>
                  </a:lnTo>
                  <a:cubicBezTo>
                    <a:pt x="208767" y="14646"/>
                    <a:pt x="194121" y="0"/>
                    <a:pt x="176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45"/>
            <p:cNvSpPr/>
            <p:nvPr/>
          </p:nvSpPr>
          <p:spPr>
            <a:xfrm>
              <a:off x="3484600" y="1593875"/>
              <a:ext cx="1369250" cy="2517875"/>
            </a:xfrm>
            <a:custGeom>
              <a:avLst/>
              <a:gdLst/>
              <a:ahLst/>
              <a:cxnLst/>
              <a:rect l="l" t="t" r="r" b="b"/>
              <a:pathLst>
                <a:path w="54770" h="100715" extrusionOk="0">
                  <a:moveTo>
                    <a:pt x="8955" y="1"/>
                  </a:moveTo>
                  <a:cubicBezTo>
                    <a:pt x="6867" y="1"/>
                    <a:pt x="4779" y="800"/>
                    <a:pt x="3197" y="2398"/>
                  </a:cubicBezTo>
                  <a:cubicBezTo>
                    <a:pt x="1" y="5562"/>
                    <a:pt x="1" y="10749"/>
                    <a:pt x="3197" y="13913"/>
                  </a:cubicBezTo>
                  <a:lnTo>
                    <a:pt x="33697" y="44380"/>
                  </a:lnTo>
                  <a:cubicBezTo>
                    <a:pt x="36861" y="47577"/>
                    <a:pt x="36861" y="52731"/>
                    <a:pt x="33697" y="55927"/>
                  </a:cubicBezTo>
                  <a:cubicBezTo>
                    <a:pt x="33664" y="55927"/>
                    <a:pt x="33664" y="55960"/>
                    <a:pt x="33632" y="55960"/>
                  </a:cubicBezTo>
                  <a:lnTo>
                    <a:pt x="3165" y="86818"/>
                  </a:lnTo>
                  <a:cubicBezTo>
                    <a:pt x="1" y="90048"/>
                    <a:pt x="33" y="95202"/>
                    <a:pt x="3230" y="98366"/>
                  </a:cubicBezTo>
                  <a:cubicBezTo>
                    <a:pt x="4828" y="99931"/>
                    <a:pt x="6883" y="100714"/>
                    <a:pt x="8939" y="100714"/>
                  </a:cubicBezTo>
                  <a:cubicBezTo>
                    <a:pt x="11059" y="100714"/>
                    <a:pt x="13146" y="99899"/>
                    <a:pt x="14745" y="98300"/>
                  </a:cubicBezTo>
                  <a:lnTo>
                    <a:pt x="45244" y="67442"/>
                  </a:lnTo>
                  <a:cubicBezTo>
                    <a:pt x="54769" y="57884"/>
                    <a:pt x="54737" y="42390"/>
                    <a:pt x="45212" y="32865"/>
                  </a:cubicBezTo>
                  <a:lnTo>
                    <a:pt x="14712" y="2398"/>
                  </a:lnTo>
                  <a:cubicBezTo>
                    <a:pt x="13130" y="800"/>
                    <a:pt x="11043" y="1"/>
                    <a:pt x="8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45"/>
            <p:cNvSpPr/>
            <p:nvPr/>
          </p:nvSpPr>
          <p:spPr>
            <a:xfrm>
              <a:off x="1190625" y="2643825"/>
              <a:ext cx="2579425" cy="407775"/>
            </a:xfrm>
            <a:custGeom>
              <a:avLst/>
              <a:gdLst/>
              <a:ahLst/>
              <a:cxnLst/>
              <a:rect l="l" t="t" r="r" b="b"/>
              <a:pathLst>
                <a:path w="103177" h="16311" extrusionOk="0">
                  <a:moveTo>
                    <a:pt x="8155" y="1"/>
                  </a:moveTo>
                  <a:cubicBezTo>
                    <a:pt x="3653" y="1"/>
                    <a:pt x="0" y="3654"/>
                    <a:pt x="0" y="8156"/>
                  </a:cubicBezTo>
                  <a:cubicBezTo>
                    <a:pt x="0" y="12657"/>
                    <a:pt x="3653" y="16311"/>
                    <a:pt x="8155" y="16311"/>
                  </a:cubicBezTo>
                  <a:lnTo>
                    <a:pt x="95022" y="16311"/>
                  </a:lnTo>
                  <a:cubicBezTo>
                    <a:pt x="99523" y="16311"/>
                    <a:pt x="103177" y="12657"/>
                    <a:pt x="103177" y="8156"/>
                  </a:cubicBezTo>
                  <a:cubicBezTo>
                    <a:pt x="103177" y="3654"/>
                    <a:pt x="99523" y="1"/>
                    <a:pt x="95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465"/>
                                        </p:tgtEl>
                                        <p:attrNameLst>
                                          <p:attrName>style.visibility</p:attrName>
                                        </p:attrNameLst>
                                      </p:cBhvr>
                                      <p:to>
                                        <p:strVal val="visible"/>
                                      </p:to>
                                    </p:set>
                                    <p:anim calcmode="lin" valueType="num">
                                      <p:cBhvr additive="base">
                                        <p:cTn id="11" dur="1000"/>
                                        <p:tgtEl>
                                          <p:spTgt spid="46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0"/>
                                        </p:tgtEl>
                                        <p:attrNameLst>
                                          <p:attrName>style.visibility</p:attrName>
                                        </p:attrNameLst>
                                      </p:cBhvr>
                                      <p:to>
                                        <p:strVal val="visible"/>
                                      </p:to>
                                    </p:set>
                                    <p:animEffect transition="in" filter="fade">
                                      <p:cBhvr>
                                        <p:cTn id="16" dur="1000"/>
                                        <p:tgtEl>
                                          <p:spTgt spid="37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531"/>
                                        </p:tgtEl>
                                        <p:attrNameLst>
                                          <p:attrName>style.visibility</p:attrName>
                                        </p:attrNameLst>
                                      </p:cBhvr>
                                      <p:to>
                                        <p:strVal val="visible"/>
                                      </p:to>
                                    </p:set>
                                    <p:anim calcmode="lin" valueType="num">
                                      <p:cBhvr additive="base">
                                        <p:cTn id="20" dur="1000"/>
                                        <p:tgtEl>
                                          <p:spTgt spid="531"/>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23"/>
                                        </p:tgtEl>
                                        <p:attrNameLst>
                                          <p:attrName>style.visibility</p:attrName>
                                        </p:attrNameLst>
                                      </p:cBhvr>
                                      <p:to>
                                        <p:strVal val="visible"/>
                                      </p:to>
                                    </p:set>
                                    <p:anim calcmode="lin" valueType="num">
                                      <p:cBhvr additive="base">
                                        <p:cTn id="23" dur="1000"/>
                                        <p:tgtEl>
                                          <p:spTgt spid="4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10" name="Google Shape;610;p46"/>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3200" dirty="0" smtClean="0"/>
              <a:t>Online learning in the pandemic Covid-19</a:t>
            </a:r>
            <a:endParaRPr sz="3200" dirty="0"/>
          </a:p>
        </p:txBody>
      </p:sp>
      <p:pic>
        <p:nvPicPr>
          <p:cNvPr id="35" name="Picture 34" descr="Ask the Experts: Education During the COVID-19 Pandemi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870" y="1417313"/>
            <a:ext cx="6982600" cy="4143598"/>
          </a:xfrm>
          <a:prstGeom prst="rect">
            <a:avLst/>
          </a:prstGeom>
          <a:noFill/>
          <a:ln>
            <a:noFill/>
          </a:ln>
        </p:spPr>
      </p:pic>
      <p:sp>
        <p:nvSpPr>
          <p:cNvPr id="2" name="Rectangle 1"/>
          <p:cNvSpPr/>
          <p:nvPr/>
        </p:nvSpPr>
        <p:spPr>
          <a:xfrm>
            <a:off x="3044718" y="5600689"/>
            <a:ext cx="2239716" cy="276999"/>
          </a:xfrm>
          <a:prstGeom prst="rect">
            <a:avLst/>
          </a:prstGeom>
        </p:spPr>
        <p:txBody>
          <a:bodyPr wrap="none">
            <a:spAutoFit/>
          </a:bodyPr>
          <a:lstStyle/>
          <a:p>
            <a:r>
              <a:rPr lang="id-ID" sz="1200" dirty="0"/>
              <a:t>SOURCE: GOOGLE IMAGES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7"/>
          <p:cNvSpPr txBox="1">
            <a:spLocks noGrp="1"/>
          </p:cNvSpPr>
          <p:nvPr>
            <p:ph type="title"/>
          </p:nvPr>
        </p:nvSpPr>
        <p:spPr>
          <a:xfrm>
            <a:off x="311700" y="442567"/>
            <a:ext cx="8520600" cy="763500"/>
          </a:xfrm>
          <a:prstGeom prst="rect">
            <a:avLst/>
          </a:prstGeom>
        </p:spPr>
        <p:txBody>
          <a:bodyPr spcFirstLastPara="1" wrap="square" lIns="91425" tIns="91425" rIns="91425" bIns="91425" anchor="t" anchorCtr="0">
            <a:noAutofit/>
          </a:bodyPr>
          <a:lstStyle/>
          <a:p>
            <a:pPr lvl="0"/>
            <a:r>
              <a:rPr lang="en-US" sz="3200" dirty="0"/>
              <a:t>Online learning in the pandemic Covid-19</a:t>
            </a:r>
            <a:endParaRPr sz="3200" dirty="0"/>
          </a:p>
        </p:txBody>
      </p:sp>
      <p:grpSp>
        <p:nvGrpSpPr>
          <p:cNvPr id="641" name="Google Shape;641;p47"/>
          <p:cNvGrpSpPr/>
          <p:nvPr/>
        </p:nvGrpSpPr>
        <p:grpSpPr>
          <a:xfrm>
            <a:off x="1864365" y="1697012"/>
            <a:ext cx="5415263" cy="3674246"/>
            <a:chOff x="346700" y="238125"/>
            <a:chExt cx="6925775" cy="4699125"/>
          </a:xfrm>
        </p:grpSpPr>
        <p:sp>
          <p:nvSpPr>
            <p:cNvPr id="642" name="Google Shape;642;p47"/>
            <p:cNvSpPr/>
            <p:nvPr/>
          </p:nvSpPr>
          <p:spPr>
            <a:xfrm>
              <a:off x="346700" y="238125"/>
              <a:ext cx="6925775" cy="4564667"/>
            </a:xfrm>
            <a:custGeom>
              <a:avLst/>
              <a:gdLst/>
              <a:ahLst/>
              <a:cxnLst/>
              <a:rect l="l" t="t" r="r" b="b"/>
              <a:pathLst>
                <a:path w="277031" h="146818" extrusionOk="0">
                  <a:moveTo>
                    <a:pt x="2933" y="0"/>
                  </a:moveTo>
                  <a:cubicBezTo>
                    <a:pt x="1313" y="0"/>
                    <a:pt x="0" y="1313"/>
                    <a:pt x="0" y="2933"/>
                  </a:cubicBezTo>
                  <a:lnTo>
                    <a:pt x="0" y="143885"/>
                  </a:lnTo>
                  <a:cubicBezTo>
                    <a:pt x="0" y="145505"/>
                    <a:pt x="1313" y="146818"/>
                    <a:pt x="2933" y="146818"/>
                  </a:cubicBezTo>
                  <a:lnTo>
                    <a:pt x="274097" y="146818"/>
                  </a:lnTo>
                  <a:cubicBezTo>
                    <a:pt x="274098" y="146818"/>
                    <a:pt x="274099" y="146818"/>
                    <a:pt x="274100" y="146818"/>
                  </a:cubicBezTo>
                  <a:cubicBezTo>
                    <a:pt x="275719" y="146818"/>
                    <a:pt x="277030" y="145504"/>
                    <a:pt x="277030" y="143885"/>
                  </a:cubicBezTo>
                  <a:lnTo>
                    <a:pt x="277030" y="2933"/>
                  </a:lnTo>
                  <a:cubicBezTo>
                    <a:pt x="277030" y="1313"/>
                    <a:pt x="275718" y="0"/>
                    <a:pt x="274097" y="0"/>
                  </a:cubicBezTo>
                  <a:close/>
                </a:path>
              </a:pathLst>
            </a:custGeom>
            <a:solidFill>
              <a:srgbClr val="2632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47"/>
            <p:cNvSpPr/>
            <p:nvPr/>
          </p:nvSpPr>
          <p:spPr>
            <a:xfrm>
              <a:off x="346700" y="507025"/>
              <a:ext cx="6925775" cy="4430225"/>
            </a:xfrm>
            <a:custGeom>
              <a:avLst/>
              <a:gdLst/>
              <a:ahLst/>
              <a:cxnLst/>
              <a:rect l="l" t="t" r="r" b="b"/>
              <a:pathLst>
                <a:path w="277031" h="177209" extrusionOk="0">
                  <a:moveTo>
                    <a:pt x="0" y="1"/>
                  </a:moveTo>
                  <a:lnTo>
                    <a:pt x="0" y="177209"/>
                  </a:lnTo>
                  <a:lnTo>
                    <a:pt x="277030" y="177209"/>
                  </a:lnTo>
                  <a:lnTo>
                    <a:pt x="277030" y="1"/>
                  </a:lnTo>
                  <a:close/>
                </a:path>
              </a:pathLst>
            </a:custGeom>
            <a:solidFill>
              <a:srgbClr val="455A6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47"/>
            <p:cNvSpPr/>
            <p:nvPr/>
          </p:nvSpPr>
          <p:spPr>
            <a:xfrm>
              <a:off x="769050" y="330475"/>
              <a:ext cx="102150" cy="98825"/>
            </a:xfrm>
            <a:custGeom>
              <a:avLst/>
              <a:gdLst/>
              <a:ahLst/>
              <a:cxnLst/>
              <a:rect l="l" t="t" r="r" b="b"/>
              <a:pathLst>
                <a:path w="4086" h="3953" extrusionOk="0">
                  <a:moveTo>
                    <a:pt x="2043" y="0"/>
                  </a:moveTo>
                  <a:cubicBezTo>
                    <a:pt x="915" y="0"/>
                    <a:pt x="0" y="886"/>
                    <a:pt x="0" y="1977"/>
                  </a:cubicBezTo>
                  <a:cubicBezTo>
                    <a:pt x="0" y="3067"/>
                    <a:pt x="915" y="3953"/>
                    <a:pt x="2043" y="3953"/>
                  </a:cubicBezTo>
                  <a:cubicBezTo>
                    <a:pt x="3171" y="3953"/>
                    <a:pt x="4086" y="3067"/>
                    <a:pt x="4086" y="1977"/>
                  </a:cubicBezTo>
                  <a:cubicBezTo>
                    <a:pt x="4086" y="884"/>
                    <a:pt x="3171" y="0"/>
                    <a:pt x="2043"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47"/>
            <p:cNvSpPr/>
            <p:nvPr/>
          </p:nvSpPr>
          <p:spPr>
            <a:xfrm>
              <a:off x="459500" y="330475"/>
              <a:ext cx="102150" cy="98825"/>
            </a:xfrm>
            <a:custGeom>
              <a:avLst/>
              <a:gdLst/>
              <a:ahLst/>
              <a:cxnLst/>
              <a:rect l="l" t="t" r="r" b="b"/>
              <a:pathLst>
                <a:path w="4086" h="3953" extrusionOk="0">
                  <a:moveTo>
                    <a:pt x="2043" y="0"/>
                  </a:moveTo>
                  <a:cubicBezTo>
                    <a:pt x="915" y="0"/>
                    <a:pt x="0" y="886"/>
                    <a:pt x="0" y="1977"/>
                  </a:cubicBezTo>
                  <a:cubicBezTo>
                    <a:pt x="0" y="3067"/>
                    <a:pt x="915" y="3953"/>
                    <a:pt x="2043" y="3953"/>
                  </a:cubicBezTo>
                  <a:cubicBezTo>
                    <a:pt x="3172" y="3953"/>
                    <a:pt x="4086" y="3067"/>
                    <a:pt x="4086" y="1977"/>
                  </a:cubicBezTo>
                  <a:cubicBezTo>
                    <a:pt x="4086" y="884"/>
                    <a:pt x="3171" y="0"/>
                    <a:pt x="2043"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47"/>
            <p:cNvSpPr/>
            <p:nvPr/>
          </p:nvSpPr>
          <p:spPr>
            <a:xfrm>
              <a:off x="608075" y="330475"/>
              <a:ext cx="102150" cy="98825"/>
            </a:xfrm>
            <a:custGeom>
              <a:avLst/>
              <a:gdLst/>
              <a:ahLst/>
              <a:cxnLst/>
              <a:rect l="l" t="t" r="r" b="b"/>
              <a:pathLst>
                <a:path w="4086" h="3953" extrusionOk="0">
                  <a:moveTo>
                    <a:pt x="2043" y="0"/>
                  </a:moveTo>
                  <a:cubicBezTo>
                    <a:pt x="915" y="0"/>
                    <a:pt x="0" y="886"/>
                    <a:pt x="0" y="1977"/>
                  </a:cubicBezTo>
                  <a:cubicBezTo>
                    <a:pt x="0" y="3067"/>
                    <a:pt x="915" y="3953"/>
                    <a:pt x="2043" y="3953"/>
                  </a:cubicBezTo>
                  <a:cubicBezTo>
                    <a:pt x="3172" y="3953"/>
                    <a:pt x="4086" y="3067"/>
                    <a:pt x="4086" y="1977"/>
                  </a:cubicBezTo>
                  <a:cubicBezTo>
                    <a:pt x="4086" y="884"/>
                    <a:pt x="3172" y="0"/>
                    <a:pt x="2043"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2" name="Google Shape;672;p47"/>
          <p:cNvSpPr/>
          <p:nvPr/>
        </p:nvSpPr>
        <p:spPr>
          <a:xfrm>
            <a:off x="4026323" y="4109896"/>
            <a:ext cx="46171" cy="366242"/>
          </a:xfrm>
          <a:custGeom>
            <a:avLst/>
            <a:gdLst/>
            <a:ahLst/>
            <a:cxnLst/>
            <a:rect l="l" t="t" r="r" b="b"/>
            <a:pathLst>
              <a:path w="2362" h="18736" extrusionOk="0">
                <a:moveTo>
                  <a:pt x="1293" y="0"/>
                </a:moveTo>
                <a:cubicBezTo>
                  <a:pt x="879" y="0"/>
                  <a:pt x="464" y="267"/>
                  <a:pt x="458" y="800"/>
                </a:cubicBezTo>
                <a:cubicBezTo>
                  <a:pt x="386" y="6522"/>
                  <a:pt x="1" y="12590"/>
                  <a:pt x="672" y="18274"/>
                </a:cubicBezTo>
                <a:cubicBezTo>
                  <a:pt x="704" y="18545"/>
                  <a:pt x="982" y="18736"/>
                  <a:pt x="1224" y="18736"/>
                </a:cubicBezTo>
                <a:cubicBezTo>
                  <a:pt x="1399" y="18736"/>
                  <a:pt x="1555" y="18637"/>
                  <a:pt x="1587" y="18399"/>
                </a:cubicBezTo>
                <a:cubicBezTo>
                  <a:pt x="2361" y="12662"/>
                  <a:pt x="2089" y="6586"/>
                  <a:pt x="2116" y="800"/>
                </a:cubicBezTo>
                <a:cubicBezTo>
                  <a:pt x="2117" y="267"/>
                  <a:pt x="1706" y="0"/>
                  <a:pt x="1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4" name="Google Shape;764;p47"/>
          <p:cNvGrpSpPr/>
          <p:nvPr/>
        </p:nvGrpSpPr>
        <p:grpSpPr>
          <a:xfrm>
            <a:off x="1753723" y="5266125"/>
            <a:ext cx="5637731" cy="1591800"/>
            <a:chOff x="331425" y="5266125"/>
            <a:chExt cx="8500800" cy="1591800"/>
          </a:xfrm>
        </p:grpSpPr>
        <p:sp>
          <p:nvSpPr>
            <p:cNvPr id="765" name="Google Shape;765;p47"/>
            <p:cNvSpPr/>
            <p:nvPr/>
          </p:nvSpPr>
          <p:spPr>
            <a:xfrm>
              <a:off x="331425" y="5266125"/>
              <a:ext cx="8500800" cy="127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47"/>
            <p:cNvSpPr/>
            <p:nvPr/>
          </p:nvSpPr>
          <p:spPr>
            <a:xfrm>
              <a:off x="331425" y="6543525"/>
              <a:ext cx="8500800" cy="31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67" name="Google Shape;767;p47"/>
          <p:cNvSpPr txBox="1">
            <a:spLocks noGrp="1"/>
          </p:cNvSpPr>
          <p:nvPr>
            <p:ph type="subTitle" idx="4294967295"/>
          </p:nvPr>
        </p:nvSpPr>
        <p:spPr>
          <a:xfrm>
            <a:off x="2373900" y="5500375"/>
            <a:ext cx="4396200" cy="695400"/>
          </a:xfrm>
          <a:prstGeom prst="rect">
            <a:avLst/>
          </a:prstGeom>
        </p:spPr>
        <p:txBody>
          <a:bodyPr spcFirstLastPara="1" wrap="square" lIns="91425" tIns="91425" rIns="91425" bIns="91425" anchor="t" anchorCtr="0">
            <a:noAutofit/>
          </a:bodyPr>
          <a:lstStyle/>
          <a:p>
            <a:pPr marL="0" lvl="0" indent="0" algn="ctr">
              <a:spcBef>
                <a:spcPts val="1600"/>
              </a:spcBef>
              <a:spcAft>
                <a:spcPts val="1600"/>
              </a:spcAft>
              <a:buNone/>
            </a:pPr>
            <a:r>
              <a:rPr lang="id-ID" sz="1600" dirty="0">
                <a:solidFill>
                  <a:schemeClr val="lt1"/>
                </a:solidFill>
              </a:rPr>
              <a:t>source: google images</a:t>
            </a:r>
            <a:endParaRPr sz="1600" dirty="0">
              <a:solidFill>
                <a:schemeClr val="lt1"/>
              </a:solidFill>
            </a:endParaRPr>
          </a:p>
        </p:txBody>
      </p:sp>
      <p:sp>
        <p:nvSpPr>
          <p:cNvPr id="768" name="Google Shape;768;p47"/>
          <p:cNvSpPr/>
          <p:nvPr/>
        </p:nvSpPr>
        <p:spPr>
          <a:xfrm>
            <a:off x="1813097" y="5412957"/>
            <a:ext cx="5415300" cy="10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1" name="Picture 130" descr="Free Photo | Serious student working at laptop preparing for exams"/>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97012"/>
            <a:ext cx="6552728" cy="39641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fade">
                                      <p:cBhvr>
                                        <p:cTn id="7" dur="1000"/>
                                        <p:tgtEl>
                                          <p:spTgt spid="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4" name="Google Shape;774;p48"/>
          <p:cNvSpPr txBox="1">
            <a:spLocks noGrp="1"/>
          </p:cNvSpPr>
          <p:nvPr>
            <p:ph type="title"/>
          </p:nvPr>
        </p:nvSpPr>
        <p:spPr>
          <a:xfrm>
            <a:off x="1731575" y="5454052"/>
            <a:ext cx="5651700" cy="946800"/>
          </a:xfrm>
          <a:prstGeom prst="rect">
            <a:avLst/>
          </a:prstGeom>
        </p:spPr>
        <p:txBody>
          <a:bodyPr spcFirstLastPara="1" wrap="square" lIns="91425" tIns="91425" rIns="91425" bIns="91425" anchor="b" anchorCtr="0">
            <a:noAutofit/>
          </a:bodyPr>
          <a:lstStyle/>
          <a:p>
            <a:pPr lvl="0"/>
            <a:r>
              <a:rPr lang="id-ID" dirty="0"/>
              <a:t>Web 2.0 Tools</a:t>
            </a:r>
            <a:endParaRPr dirty="0"/>
          </a:p>
        </p:txBody>
      </p:sp>
      <p:sp>
        <p:nvSpPr>
          <p:cNvPr id="775" name="Google Shape;775;p48"/>
          <p:cNvSpPr txBox="1">
            <a:spLocks noGrp="1"/>
          </p:cNvSpPr>
          <p:nvPr>
            <p:ph type="subTitle" idx="1"/>
          </p:nvPr>
        </p:nvSpPr>
        <p:spPr>
          <a:xfrm>
            <a:off x="344318" y="4132665"/>
            <a:ext cx="4288200" cy="705300"/>
          </a:xfrm>
          <a:prstGeom prst="rect">
            <a:avLst/>
          </a:prstGeom>
        </p:spPr>
        <p:txBody>
          <a:bodyPr spcFirstLastPara="1" wrap="square" lIns="91425" tIns="91425" rIns="91425" bIns="91425" anchor="t" anchorCtr="0">
            <a:noAutofit/>
          </a:bodyPr>
          <a:lstStyle/>
          <a:p>
            <a:pPr marL="0" lvl="0" indent="0"/>
            <a:r>
              <a:rPr lang="en-US" sz="3200" dirty="0"/>
              <a:t>Initiated by O’Reilly Media in 2003</a:t>
            </a:r>
          </a:p>
        </p:txBody>
      </p:sp>
      <p:pic>
        <p:nvPicPr>
          <p:cNvPr id="8" name="Picture 7" descr="IFTTT Recipes - Web 2.0 Tools for Teachers"/>
          <p:cNvPicPr/>
          <p:nvPr/>
        </p:nvPicPr>
        <p:blipFill>
          <a:blip r:embed="rId3">
            <a:extLst>
              <a:ext uri="{28A0092B-C50C-407E-A947-70E740481C1C}">
                <a14:useLocalDpi xmlns:a14="http://schemas.microsoft.com/office/drawing/2010/main" val="0"/>
              </a:ext>
            </a:extLst>
          </a:blip>
          <a:srcRect/>
          <a:stretch>
            <a:fillRect/>
          </a:stretch>
        </p:blipFill>
        <p:spPr bwMode="auto">
          <a:xfrm>
            <a:off x="641268" y="130986"/>
            <a:ext cx="7612083" cy="3870997"/>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eting Tools by Slidesgo">
  <a:themeElements>
    <a:clrScheme name="Simple Light">
      <a:dk1>
        <a:srgbClr val="000000"/>
      </a:dk1>
      <a:lt1>
        <a:srgbClr val="FFFFFF"/>
      </a:lt1>
      <a:dk2>
        <a:srgbClr val="263238"/>
      </a:dk2>
      <a:lt2>
        <a:srgbClr val="455A64"/>
      </a:lt2>
      <a:accent1>
        <a:srgbClr val="597BB3"/>
      </a:accent1>
      <a:accent2>
        <a:srgbClr val="FF7F6B"/>
      </a:accent2>
      <a:accent3>
        <a:srgbClr val="FF9686"/>
      </a:accent3>
      <a:accent4>
        <a:srgbClr val="99BFFF"/>
      </a:accent4>
      <a:accent5>
        <a:srgbClr val="263238"/>
      </a:accent5>
      <a:accent6>
        <a:srgbClr val="455A6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547</Words>
  <Application>Microsoft Office PowerPoint</Application>
  <PresentationFormat>On-screen Show (4:3)</PresentationFormat>
  <Paragraphs>62</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Meeting Tools by Slidesgo</vt:lpstr>
      <vt:lpstr> Mentimeter as an option to encourage students’ creativity in online learning  Rachmi, M.Pd  STIT Misbahul Ulum Gumawang</vt:lpstr>
      <vt:lpstr>TEACHING WITH TECHNOLOGY WHY?</vt:lpstr>
      <vt:lpstr> </vt:lpstr>
      <vt:lpstr>TEACHING WITH TECHNOLOGY</vt:lpstr>
      <vt:lpstr>TEACHING WITH TECHNOLOGY</vt:lpstr>
      <vt:lpstr>Technology in EFL classroom</vt:lpstr>
      <vt:lpstr>Online learning in the pandemic Covid-19</vt:lpstr>
      <vt:lpstr>Online learning in the pandemic Covid-19</vt:lpstr>
      <vt:lpstr>Web 2.0 Tools</vt:lpstr>
      <vt:lpstr>Integrating web 2.0 tools in classroom</vt:lpstr>
      <vt:lpstr>Integrating web 2.0 tools in classroom</vt:lpstr>
      <vt:lpstr>Integrating web 2.0 tools in classroom</vt:lpstr>
      <vt:lpstr>Integrating web 2.0 tools in classroom</vt:lpstr>
      <vt:lpstr>Integrating web 2.0 tools in language classroom</vt:lpstr>
      <vt:lpstr>MENTIMETER</vt:lpstr>
      <vt:lpstr>MENTIMETER</vt:lpstr>
      <vt:lpstr>MENTIMETER</vt:lpstr>
      <vt:lpstr>MENTIMETER</vt:lpstr>
      <vt:lpstr>MENTIMETER</vt:lpstr>
      <vt:lpstr>MENTIMETER</vt:lpstr>
      <vt:lpstr>MENTIMETER</vt:lpstr>
      <vt:lpstr>MENTIMETER</vt:lpstr>
      <vt:lpstr>MENTIMETER</vt:lpstr>
      <vt:lpstr>MENTIMETER</vt:lpstr>
      <vt:lpstr>MENTIMETER</vt:lpstr>
      <vt:lpstr>PowerPoint Presentation</vt:lpstr>
      <vt:lpstr>conclusion</vt:lpstr>
      <vt:lpstr> Thank you   rachmisuryadi@gmail.com rachmisuryadi@stitmugu.ac.id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Tools</dc:title>
  <dc:creator>Acer</dc:creator>
  <cp:lastModifiedBy>ismail - [2010]</cp:lastModifiedBy>
  <cp:revision>35</cp:revision>
  <dcterms:modified xsi:type="dcterms:W3CDTF">2021-07-12T19:41:47Z</dcterms:modified>
</cp:coreProperties>
</file>